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BE616-F1B2-4C73-80CA-514F647F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91AC0-CD20-405E-BE46-91FBC02A2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8E4A2-75B6-4BFE-A781-963248B44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2FD69-0274-4FA3-8AF5-3B30B3A4B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F27D9-08BF-484F-B9A5-D16C595F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8E983-B176-4539-BBC3-F638B4ED0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F7D5D-D8AD-4BE1-BEEE-2C2F456FA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AED22A-52D5-44D7-9574-91A4071C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D3D08-BB86-4C94-BA8A-A90E6811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55356-C798-43C9-8490-657102BAA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B66D1-CFD0-490E-9478-705AA838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1065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节目表演顺序方案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节目类型与特点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表演顺序方案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节目时间安排与衔接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93" b="2559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确保节目表演的有序进行，提高观众的观看体验。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在大型活动或演出中，节目数量众多，需要合理安排表演顺序，以充分利用时间，避免观众等待和保持观众的兴趣。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本方案旨在为节目表演提供一套有序的安排，确保每个节目都能得到最佳的展示效果，并提高观众的观看体验。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本方案将综合考虑节目的性质、时长、观众喜好等因素，制定合理的表演顺序。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节目类型与特点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歌舞类节目是常见的表演形式，通常以优美的舞蹈和动人的歌声为特点，能够为观众带来视觉和听觉的享受。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歌舞类节目通常包括歌曲和舞蹈，通过音乐和动作的配合来表达情感和故事。这类节目要求表演者具备较高的艺术素养和技能水平，能够展现出优美的舞姿和动人的歌声。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88" r="30188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歌舞类节目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小品相声类节目以幽默诙谐的语言和情节为特点，通过幽默的方式展现生活中的种种情境，能够为观众带来欢乐和轻松的氛围。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小品相声类节目通常以对话、情节和表演为主要表现形式，要求表演者具备较高的语言表现力和幽默感。这类节目通常以短小精悍、情节紧凑为特点，能够迅速吸引观众的注意力并引发笑点。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小品相声类节目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9500" b="195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语言类节目以朗诵、演讲、评书等形式为主，通过语言的艺术表现来传递信息和情感，能够为观众带来心灵的触动和思考。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语言类节目通常要求表演者具备较高的语言表现力和情感表达能力，能够通过声音、语调和节奏的变化来传递情感和信息。这类节目通常以思想性、教育性为特点，能够引发观众的思考和共鸣。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语言类节目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器乐演奏类节目以各种乐器演奏为主要表现形式，通过音乐的旋律和节奏来传递情感和意境，能够为观众带来美的享受和心灵的震撼。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器乐演奏类节目通常要求表演者具备较高的音乐素养和演奏技巧，能够准确表达音乐的旋律、节奏和情感。这类节目通常以高雅、庄重为特点，能够引发观众的情感共鸣和审美体验。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器乐演奏类节目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1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表演顺序方案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开场节目的目的是为了迅速吸引观众的注意力，营造出热烈的气氛，为整个节目打下良好的基础。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开场节目应该选择节奏明快、动感十足的节目，如舞蹈、乐队演奏或独唱等，以激发观众的兴趣和热情。此外，开场节目应该注重舞台效果和视觉冲击力，以给观众留下深刻的印象。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开场节目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https://d.book118.com/838121065003006036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2024-09-15T01:34:08.136</cp:lastPrinted>
  <dcterms:created xsi:type="dcterms:W3CDTF">2024-09-14T17:34:08Z</dcterms:created>
  <dcterms:modified xsi:type="dcterms:W3CDTF">2024-09-14T17:34:10Z</dcterms:modified>
</cp:coreProperties>
</file>