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6AAC9-2294-4775-B86E-7D7C2FB7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287E9-8B67-4C3A-915A-F22384446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C6528-B389-48EC-9137-88DA5494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53ABE-A89D-4E46-B03D-807A66D66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23616F-C0B0-4B59-8AEF-0B8E47DE8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4DCA1B-F8DA-4CBA-80A7-BBDF22DC8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23763-D6C9-4F51-A8D8-AE432A2C6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B3235-2AD7-4CE8-B33D-A862C0668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A29E3E-F2E8-41CB-9AA3-20EEB84D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89B06-5274-41BA-99E0-3BC2C4A79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3E326-F6F9-475B-8D6C-934006E3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21106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道路救援系统解决方案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道路救援服务流程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道路救援系统关键技术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道路救援系统实施与运营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道路救援系统应用前景与挑战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救援效率问题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随着车辆数量的增加，道路交通事故频发，对人们的生命财产安全构成威胁。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传统救援方式存在响应时间长、救援效率低等问题，无法满足日益增长的救援需求。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随着科技的进步，智能化、信息化成为道路救援领域的发展趋势。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车主在遭遇交通事故或车辆故障时，需要及时、专业的救援服务。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随着消费者对智能化服务的接受度提高，道路救援服务也需要实现智能化、便捷化。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除了基本的拖车、维修等服务外，车主还需要代驾、紧急医疗等多元化服务。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救援服务需求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智能化服务需求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多元化服务需求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道路救援系统概述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道路救援系统是一套集成化的应急响应和救援服务平台，旨在为遇到交通事故、车辆故障等紧急情况的驾驶员和乘客提供及时、有效的救援服务。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救援资源调度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救援服务中心根据事故类型和地点，合理调度救援资源，包括救护车、消防车、拖车等。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该系统具备以下核心功能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实时监控与信息共享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系统可实时监控救援车辆的位置和状态，并将相关信息共享给相关部门和人员，确保救援过程的高效协同。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紧急呼叫与定位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驾驶员或乘客可通过系统发起紧急呼叫，系统自动定位事故地点并通知最近的救援服务中心。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系统可收集救援过程中的各类数据，进行统计和分析，为优化救援服务提供参考。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组成要素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该系统主要由以下组成部分构成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包括呼叫中心、定位服务、资源调度服务等，用于处理紧急呼叫、定位事故地点和调度救援资源。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利用4G/5G、物联网等通信技术，确保前端应用与后端服务之间的稳定通信和数据传输。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道路救援系统采用分布式、微服务的技术架构，确保系统的高可用性、可扩展性和易维护性。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包括手机APP、车载设备等，用于用户发起紧急呼叫和接收救援服务信息。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采用大数据存储和分析技术，对救援过程中的各类数据进行存储、处理和分析，为优化救援服务提供数据支持。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技术架构与组成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道路救援服务流程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接收救援请求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请求信息核实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救援预案制定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救援请求接收与处理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核实救援请求的真实性、紧急程度、具体位置等信息。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根据请求信息，制定相应的救援预案，包括所需资源、预计到达时间等。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通过电话、APP、网站等多渠道接收用户的救援请求。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建立全面的救援资源库，包括救援车辆、设备、人员等。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资源库管理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根据救援预案，调度相应的救援资源，确保资源的及时、准确到位。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根据现场实际情况，灵活分配救援资源，确保救援工作的顺利进行。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救援资源调度与分配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建立现场指挥中心，统一协调、指挥现场救援工作。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按照救援预案和现场指挥，实施救援工作，包括车辆维修、人员救助等。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救援跟踪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对救援过程进行全面跟踪，及时反馈救援进展情况，确保救援工作的顺利进行。同时，对救援过程中出现的问题进行记录和总结，为后续救援工作提供参考和改进方向。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现场救援实施与跟踪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https://d.book118.com/838121106034006032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2024-09-09T14:35:38.130</cp:lastPrinted>
  <dcterms:created xsi:type="dcterms:W3CDTF">2024-09-09T06:35:38Z</dcterms:created>
  <dcterms:modified xsi:type="dcterms:W3CDTF">2024-09-09T06:35:40Z</dcterms:modified>
</cp:coreProperties>
</file>