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ABE0-88C2-44B3-87D8-6E54F0E14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4065E-6498-4A65-A3D0-6A491631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842D2-DB50-4C52-93F3-58D86A00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7880D-2BD6-43E3-984E-10EE9A17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0866D-D8B1-46D4-ABF2-F67AF296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8CA8A-0966-47B7-BB35-140A19D6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61309-8990-429E-9D65-1D40DE6B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398BD-693A-45BF-99C6-6A717CB7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9D2AB-1B5C-4F65-B402-6BE197CF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E31F7-C5E0-480E-A165-B8CE8241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FC52C-D699-4A3C-8F28-486FF900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4067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护理的重要性和实践\n## 1.康复护理的基本概念与意义\n### 1.1康复护理的定义与目标群体\n### 1.2康复护理在健康管理中的作用\n### 1.3康复护理与临床医学的关系\n## 2.康复护理的关键领域与技术\n### 2.1康复护理中的物理治疗与运动疗法\n### 2.2康复护理中的言语与吞咽治疗\n### 2.3康复护理中的心理治疗与康复辅导\n## 3.康复护理的适用病症与案例分析\n### 3.1心血管疾病的康复护理\n### 3.2神经疾病的康复护理\n### 3.3肌肉骨骼疾病的康复护理\n## 4.康复护理的团队协作与沟通\n### 4.1康复护理团队的组织与协作\n### 4.2康复护理中的患者沟通与心理支持\n### 4.3康复护理中的家庭参与与社区支持\n## 5.康复护理的未来发展趋势与挑战\n### 5.1康复护理技术的创新与发展\n### 5.2康复护理在慢性病管理中的应用\n### 5.3康复护理在老龄化社会中的角色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康复护理的重要性和实践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康复护理的基本概念与意义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康复护理是一种医学护理手段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身体、心理、社会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康复训练、治疗、辅导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独立生活能力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康复护理的目标群体广泛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心血管疾病、神经系统疾病、肌肉骨骼疾病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手术、创伤、疾病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后需要康复的患者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心理障碍、认知障碍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等问题的患者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康复护理有助于恢复患者功能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运动疗法、物理治疗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运动、感知、认知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等功能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康复护理有助于预防并发症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护理干预、健康教育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感染、压疮、深静脉血栓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等并发症风险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康复护理有助于提高生活质量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心理治疗、康复辅导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积极的心态、良好的社交关系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康复护理与临床医学的关系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康复护理与临床医学相互补充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诊断、治疗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恢复、预防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功能障碍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康复护理与临床医学相互协作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康复护理为临床医学提供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患者功能恢复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临床医学为康复护理提供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的指导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康复护理的关键领域与技术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康复护理中的物理治疗与运动疗法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物理治疗是康复护理的重要手段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电刺激、热疗、按摩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局部血液循环、减轻疼痛、增加关节活动度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运动疗法是康复护理的核心内容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有氧运动、力量训练、平衡训练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运动能力、肌肉力量、平衡能力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言语治疗是康复护理的重要组成部分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语言训练、吞咽训练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恢复语言沟通、吞咽功能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吞咽治疗是康复护理的关键领域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饮食调整、吞咽训练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误吸、窒息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康复护理中的言语与吞咽治疗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心理治疗是康复护理的重要环节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心理咨询、心理干预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调整心态、减轻心理负担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康复辅导是康复护理的重要手段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职业辅导、社会辅导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重返社会、提高生活质量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康复护理中的心理治疗与康复辅导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康复护理的适用病症与案例分析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心血管疾病的康复护理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心血管疾病康复护理的重要性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再梗死、心力衰竭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患者生活质量、独立生活能力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心血管疾病康复护理的案例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冠心病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患者的心肺功能康复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患者的康复训练与心理辅导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https://d.book118.com/838124067075006036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康复护理的重要性和实践</vt:lpstr>
      <vt:lpstr>康复护理的基本概念与意义</vt:lpstr>
      <vt:lpstr>PowerPoint Presentation</vt:lpstr>
      <vt:lpstr>PowerPoint Presentation</vt:lpstr>
      <vt:lpstr>PowerPoint Presentation</vt:lpstr>
      <vt:lpstr>康复护理的关键领域与技术</vt:lpstr>
      <vt:lpstr>PowerPoint Presentation</vt:lpstr>
      <vt:lpstr>PowerPoint Presentation</vt:lpstr>
      <vt:lpstr>PowerPoint Presentation</vt:lpstr>
      <vt:lpstr>康复护理的适用病症与案例分析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2024-09-16T00:04:47.379</cp:lastPrinted>
  <dcterms:created xsi:type="dcterms:W3CDTF">2024-09-15T16:04:47Z</dcterms:created>
  <dcterms:modified xsi:type="dcterms:W3CDTF">2024-09-15T16:04:49Z</dcterms:modified>
</cp:coreProperties>
</file>