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5731C-5C1B-48D4-9277-0F799F96C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B0E3C-DB78-406A-92BD-971E8B384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BA0C4-CD2C-4304-BB2A-D494AD214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E12A5-834F-44A0-A4EF-17182FAD1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A5E432-FDC7-40F4-AE9C-794B585EA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053A07-FFCB-41DC-AC5C-57147F535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10E994-657D-4467-9BDF-69C526D1C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253FB-B314-49E0-BA92-DDB5C3592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BC46D-C51F-4FAB-970A-787C43C07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078AD-E32E-4339-BA7A-6C4AA4B14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B6651-BED0-40A0-8464-F4A34B7E3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24074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暑假儿童安全问题心得体会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暑假儿童安全现状分析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暑假儿童安全重要性与意义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暑假儿童安全策略与实践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暑假儿童安全教育与培训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暑假儿童安全监管与保障措施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提高家长和儿童的安全意识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暑假是儿童安全事故高发期，通过心得体会的分享，希望能引起家长和儿童对安全问题的重视。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分享经验和教训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通过自身经历和见闻，分享在暑假期间遇到的安全问题和应对措施，以便他人借鉴和避免类似事故的发生。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708" b="7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875" r="6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儿童在暑假期间可能面临的安全隐患：如溺水、交通事故、火灾、触电、食品中毒等。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家长在保障儿童安全方面的责任和经验：如加强监护、安全教育、合理安排暑假活动等。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社会和学校在儿童暑假安全方面的作用：如社区安全宣传、学校安全教育等。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暑假儿童安全现状分析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暑假儿童安全事故类型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溺水事故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暑假期间，天气炎热，游泳成为孩子们消暑的主要方式。然而，由于缺乏安全意识和自救能力，溺水事故时有发生。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暑假期间，孩子们外出游玩、参加夏令营等活动增多，交通出行频繁。由于部分孩子交通安全意识淡薄，容易发生交通事故。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暑假期间，孩子们独自在家时间增多，用火用电不慎容易引发火灾。此外，燃放烟花爆竹也是引发火灾的常见原因。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触电事故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孩子们好奇心强，喜欢探索未知事物。在玩耍过程中，可能因触碰带电物体或破损的电线而触电。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部分孩子和家长对安全问题的重视程度不够，缺乏必要的安全意识和防范措施。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375" r="7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250" r="19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社会环境复杂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暑假期间，部分孩子处于无人监管的状态，独自在家或外出游玩时容易发生安全事故。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当前社会环境复杂多变，存在一些安全隐患和危险因素，如交通状况不佳、水域管理不规范等。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暑假儿童安全事故原因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188" b="221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71" b="75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39" b="109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暑假儿童安全现状总结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暑假期间是儿童安全事故的高发期，各种类型的安全事故时有发生，给孩子们的生命安全带来严重威胁。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安全教育缺失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部分学校和家庭在安全教育方面存在缺失，导致孩子们缺乏必要的安全知识和自救能力。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社会关注度不够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虽然社会各界对儿童安全问题越来越关注，但仍存在关注度不够、防范措施不到位等问题。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暑假儿童安全重要性与意义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儿童是家庭的未来和希望，他们的安全直接关系到家庭的幸福和稳定。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家庭幸福基石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儿童安全事故往往给家庭带来无法弥补的伤痛，保障儿童安全是避免家庭悲剧的重要措施。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避免家庭悲剧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050" r="110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208" r="22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家庭是孩子成长的第一课堂，通过在日常生活中培养孩子的安全意识，有助于他们形成正确的安全观念。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儿童安全对家庭的重要性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儿童是国家的未来，他们的安全关系到社会的稳定和发展。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儿童安全事故会给社会带来沉重的负担，包括医疗、教育、心理等方面的支出。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减少社会负担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关注儿童安全，体现了社会对弱势群体的关爱和保护，是社会文明进步的重要体现。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提升社会文明程度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儿童安全对社会的意义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通过提高儿童的安全意识，可以让他们学会规避危险，减少意外事故的发生。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预防意外事故发生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" r="8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安全意识的培养有助于儿童在面临危险时能够迅速作出反应，保护自己的生命安全。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培养自我保护能力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安全的环境和意识有助于儿童在成长过程中保持身心健康，避免因安全问题导致的心理创伤。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提高儿童安全意识的必要性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暑假儿童安全策略与实践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确保家庭环境安全无隐患，如避免使用易碎的玻璃制品，确保家具边角有防撞措施，以及将危险物品存放在儿童触及不到的地方。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安全环境营造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向孩子传授基本的安全知识，如防火、防溺水、防触电等，并定期进行家庭安全演练，提高孩子的自我保护意识。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安全教育普及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暑假期间，家长应加强对孩子的监管和陪伴，避免孩子独自在家或外出时发生意外。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监管与陪伴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学校应定期对校园进行安全检查，及时发现并消除安全隐患。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学校应建立完善的安全规章制度，明确各项安全工作的责任人和具体措施。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安全教育课程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在暑假前，学校应组织专门的安全教育课程，向学生传授安全知识和应急技能。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学校安全策略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https://d.book118.com/838124074033006044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2024-09-24T05:02:43.685</cp:lastPrinted>
  <dcterms:created xsi:type="dcterms:W3CDTF">2024-09-23T21:02:43Z</dcterms:created>
  <dcterms:modified xsi:type="dcterms:W3CDTF">2024-09-23T21:02:45Z</dcterms:modified>
</cp:coreProperties>
</file>