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DB433-C479-4134-8218-C5BFD3ED5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1E516-72EC-4561-92F9-0FFC33AB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6111B-EDAA-468C-9B46-D30AB5A14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E47F1-9ABB-4A52-9CCA-F2C29CE7D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9DD48C-A7E9-4A7C-9A1B-0F109CDF0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38EFE6-9CD0-4F4D-8D02-6326DF8E8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1C8859-C278-4E1F-AAEC-4BA636C2B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9F7FD-8AB7-47D6-BF28-5296589A7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3D8CE-AB93-41BF-AB19-463C04EA1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D9AB3-EBF7-49C3-9217-ABE909D94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BD050-7B7E-4323-9FA9-7577D51DB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25074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支气管哮喘护理小讲课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支气管哮喘的急救护理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支气管哮喘的预防与控制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支气管哮喘的基本知识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44" r="311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44" r="311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支气管哮喘是一种常见的慢性呼吸道疾病，由气道炎症和气道高反应性引起，导致气道痉挛和狭窄。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主要症状包括反复发作的喘息、胸闷、咳嗽和呼吸困难，通常在夜间和清晨加重。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支气管哮喘的病因较为复杂，通常与遗传和环境因素有关。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常见的诱因包括过敏原（如花粉、尘螨、动物皮毛等）、呼吸道感染、运动、药物等。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病因与诱因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支气管哮喘的病程通常较长，需要长期治疗和管理。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根据症状和严重程度，支气管哮喘可分为轻度、中度、重度和危重度四个等级。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支气管哮喘的日常护理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居住环境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定期开窗通风，避免室内空气过于干燥或潮湿。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减少室内过敏原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避免室内存在烟雾、花粉、宠物毛发等过敏原，保持室内清洁卫生。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控制室内温度和湿度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维持适宜的室内温度和湿度，避免过冷或过热影响哮喘发作。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鼓励患者多喝水，保持呼吸道湿润，有助于痰液排出。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增加水分摄入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避免食用辛辣、油腻、过甜、过咸等刺激性食物，以免诱发哮喘发作。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选择富含蛋白质、维生素和矿物质的食物，提高身体免疫力。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根据患者的身体状况，选择适合的运动方式，如散步、慢跑等，增强体质。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避免剧烈运动诱发哮喘发作，运动时应随身携带急救药品。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保证充足的睡眠时间，避免疲劳过度诱发哮喘发作。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保证充足休息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https://d.book118.com/838125074117006030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2024-09-07T08:30:27.652</cp:lastPrinted>
  <dcterms:created xsi:type="dcterms:W3CDTF">2024-09-07T00:30:27Z</dcterms:created>
  <dcterms:modified xsi:type="dcterms:W3CDTF">2024-09-07T00:30:29Z</dcterms:modified>
</cp:coreProperties>
</file>