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E12AE-DF30-40F0-8E4E-BA1B7660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0862-AD62-4312-A3FB-7EDA0A63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114B-C709-4B90-89C7-35E2EAFC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B15A2-34CF-4A6A-83D4-099A119F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49FCA-FDEF-441F-873B-6498F9070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974CB-E4B3-4B0D-8907-8D2DC9065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65012-A3EE-48B0-A654-E1651DB7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1D614-E124-4317-9D3E-0116CB49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37E9D-34AC-4568-9459-A6D501C5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A537-B055-4861-9130-73135174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83277-ADA1-408E-B131-5B461274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5141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安全意识培训课件信息安全是企业的生命线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网络通信安全意识提升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数据安全与隐私保护意识加强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终端设备安全防护意识提高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应急响应与处置能力培训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信息安全是指保护信息系统免受未经授权的访问、使用、泄露、破坏、修改或销毁，确保信息的机密性、完整性和可用性。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信息安全是企业正常运营和业务发展的基础，涉及企业资产安全、客户隐私保护、业务连续性等方面，一旦信息安全受到威胁，可能给企业带来重大损失。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内部威胁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企业面临的信息安全威胁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204" r="122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包括黑客攻击、恶意软件、钓鱼攻击等，旨在窃取、篡改或破坏企业信息。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由于员工操作失误、系统漏洞等原因导致敏感信息泄露，如客户数据、财务信息等。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企业内部员工可能因误操作、恶意行为或滥用权限而对信息安全构成威胁。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企业供应链中的合作伙伴或供应商可能存在的安全漏洞，可能对企业信息安全造成影响。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国家出台了一系列信息安全法规和政策，如《网络安全法》、《数据安全法》等，对企业信息安全提出了严格要求。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各行业制定了相应的信息安全标准，如ISO 27001信息安全管理体系标准，为企业提供了信息安全管理的参考框架。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企业自身也需制定详细的信息安全管理制度和操作规程，明确各级员工的信息安全职责和操作规范。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不使用弱密码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避免使用容易猜测或破解的密码，如"123456"、"password"等。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定期更换密码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定期（如每3个月）更换密码，减少密码被猜测或破解的风险。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不使用相同或相似密码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避免在多个账户或系统上使用相同或相似的密码，防止一旦一个账户被攻破，其他账户也受到威胁。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攻击者使用预先准备好的密码字典进行尝试，因此应避免使用常见词汇作为密码。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暴力破解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攻击者尝试所有可能的密码组合，因此应设置足够长的密码，并包含大小写字母、数字和特殊字符。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攻击者通过伪造信任网站骗取用户密码，因此应谨慎对待可疑链接和邮件，不轻易泄露个人信息。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常见密码攻击手段及防范方法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确保所选工具具有良好的声誉和安全性，如LastPass、1Password等。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选择可靠的密码管理工具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设置强主密码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开启双重认证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备份和同步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为密码管理工具设置一个难以猜测的强主密码，并定期更换。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如果可能的话，为账户开启双重认证，增加额外的安全保障。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确保密码数据在多个设备之间同步，并定期备份，以防数据丢失。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密码管理工具使用指南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网络通信安全意识提升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网络通信是通过互联网协议（IP）进行数据传输和交换的过程，涉及路由器、交换机、服务器等网络设备。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网络通信中存在着数据泄露、篡改、重放等安全风险，攻击者可能通过窃听、伪造、篡改等手段对通信数据进行攻击。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网络通信原理及安全风险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安全使用公共Wi-Fi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避免在公共Wi-Fi环境下进行敏感信息的传输，使用VPN等加密通信工具。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定期更新软件和操作系统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及时更新软件和操作系统的补丁和安全更新，以防范已知漏洞的攻击。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使用强密码和多因素认证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设置复杂的密码，并定期更换，同时启用多因素认证提高账户安全性。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远程办公网络安全防护策略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https://d.book118.com/838125141010006032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2024-09-09T06:56:32.115</cp:lastPrinted>
  <dcterms:created xsi:type="dcterms:W3CDTF">2024-09-08T22:56:32Z</dcterms:created>
  <dcterms:modified xsi:type="dcterms:W3CDTF">2024-09-08T22:56:34Z</dcterms:modified>
</cp:coreProperties>
</file>