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B6F5-E2F3-49C1-AE97-294B3255B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B2686-DAC5-4ACA-AFF0-92A8A8C96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4A62-A068-4843-9D18-8F1883CC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91DF3-1F9F-4E53-8F79-21C3E2AF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BC0E6-1922-4C77-9D71-9DCC035E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620C5-8D3D-4AD3-A89F-CCF7C4AE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DC2BC-6308-4892-954F-A00D888B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DD86D-3BB4-4368-B0C5-20370574A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2A5F0-CABF-4B3E-93C6-10471BABD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2C762-B81C-4E50-8AA6-0E39ED93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7357C-F6B8-42FC-93D0-6C8E86CB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7064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学校团支部书记竞选稿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对团支部书记职责的理解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竞选理由与承诺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政治面貌：共青团员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班级：XX班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高中毕业于XX中学，曾担任校团委副书记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在大学期间，积极参与各类社团活动，担任过学生会部长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曾获得“优秀团员”、“优秀学生干部”等荣誉称号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具有较强的组织协调能力和团队协作精神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善于沟通，能够妥善处理人际关系，具有亲和力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具备扎实的专业知识，学习能力强，能够迅速适应新环境和新任务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对团的工作充满热情，愿意为团组织的发展贡献自己的力量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对团支部书记职责的理解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95" b="17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1" b="6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团支部书记的职责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组织开展团支部活动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负责制定团支部活动计划，组织开展形式多样的团队活动，增强团员之间的凝聚力。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传达党的方针政策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及时向团员传达党的方针政策，确保团支部工作与党中央保持一致。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培养团员成长成才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关注团员的成长发展，为团员提供学习和锻炼的机会，引导团员树立正确的价值观。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优秀的沟通表达能力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善于与团员沟通交流，能够清晰表达自己的观点和想法。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坚定的理想信念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对共产主义事业充满信心，始终保持对党的忠诚。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良好的组织协调能力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能够有效地组织协调团支部各项工作，确保团队高效运转。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团支部书记应具备的素质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通过组织各类活动，提高团支部的凝聚力和战斗力。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加强团支部建设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提高团员素质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服务青年成长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通过培训和引导，提高团员的思想政治素质和综合能力。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为团员提供全方位的服务，助力青年成长成才。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团支部书记的工作目标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竞选理由与承诺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https://d.book118.com/838127064124006035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2024-09-14T18:52:55.922</cp:lastPrinted>
  <dcterms:created xsi:type="dcterms:W3CDTF">2024-09-14T10:52:55Z</dcterms:created>
  <dcterms:modified xsi:type="dcterms:W3CDTF">2024-09-14T10:52:58Z</dcterms:modified>
</cp:coreProperties>
</file>