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D86401-BA7B-4E0A-A6EF-C2254209B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87BC0E-AA52-44BD-B69D-6FB804750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680D3-AC17-4600-9CD2-45757B527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F22EF8-2B4C-49D1-A936-15A1D6E4E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F6D91B-0B1E-4A1F-80BC-234C142A9F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A99ACA-A7C8-4E4C-85F0-970CE44D1D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83816B-5DAB-4F58-B467-9CB41609E4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ADB57C-5632-4983-8CD9-91AAD9F912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092060-3762-471E-B4D6-40E67909B9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585F5-76C2-41E1-8ECE-D1F87DBA2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CAB0F7-4CF6-4B49-89DD-C9ADEF047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D7075AF4-8340-4536-86AB-86162E355978}" type="datetimeFigureOut">
              <a:rPr lang="zh-CN" altLang="en-US" smtClean="0"/>
              <a:t>2022/2/23</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C145EC47-D31B-4025-82C9-CB1DC54A3E4E}" type="slidenum">
              <a:rPr lang="zh-CN" altLang="en-US" smtClean="0"/>
              <a:t>‹#›</a:t>
            </a:fld>
            <a:endParaRPr lang="zh-CN" altLang="en-US"/>
          </a:p>
        </p:txBody>
      </p:sp>
    </p:spTree>
    <p:extLst>
      <p:ext uri="{BB962C8B-B14F-4D97-AF65-F5344CB8AC3E}">
        <p14:creationId xmlns:p14="http://schemas.microsoft.com/office/powerpoint/2010/main" val="2204805216"/>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4_标题幻灯片">
    <p:spTree>
      <p:nvGrpSpPr>
        <p:cNvPr id="1" name=""/>
        <p:cNvGrpSpPr/>
        <p:nvPr/>
      </p:nvGrpSpPr>
      <p:grpSpPr>
        <a:xfrm>
          <a:off x="0" y="0"/>
          <a:ext cx="0" cy="0"/>
        </a:xfrm>
      </p:grpSpPr>
    </p:spTree>
    <p:extLst>
      <p:ext uri="{BB962C8B-B14F-4D97-AF65-F5344CB8AC3E}">
        <p14:creationId xmlns:p14="http://schemas.microsoft.com/office/powerpoint/2010/main" val="112026625"/>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自定义版式">
    <p:spTree>
      <p:nvGrpSpPr>
        <p:cNvPr id="1" name=""/>
        <p:cNvGrpSpPr/>
        <p:nvPr/>
      </p:nvGrpSpPr>
      <p:grpSpPr>
        <a:xfrm>
          <a:off x="0" y="0"/>
          <a:ext cx="0" cy="0"/>
        </a:xfrm>
      </p:grpSpPr>
      <p:sp>
        <p:nvSpPr>
          <p:cNvPr id="6" name="Rectangle 5">
            <a:extLst>
              <a:ext uri="{FF2B5EF4-FFF2-40B4-BE49-F238E27FC236}">
                <a16:creationId xmlns:a16="http://schemas.microsoft.com/office/drawing/2014/main" id="{21E10134-4D8C-4D70-B9C2-C96538DDD29C}"/>
              </a:ext>
            </a:extLst>
          </p:cNvPr>
          <p:cNvSpPr/>
          <p:nvPr/>
        </p:nvSpPr>
        <p:spPr>
          <a:xfrm>
            <a:off x="1" y="1"/>
            <a:ext cx="8870157" cy="889000"/>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GB" sz="1800"/>
          </a:p>
        </p:txBody>
      </p:sp>
      <p:sp>
        <p:nvSpPr>
          <p:cNvPr id="7" name="Rectangle 8">
            <a:extLst>
              <a:ext uri="{FF2B5EF4-FFF2-40B4-BE49-F238E27FC236}">
                <a16:creationId xmlns:a16="http://schemas.microsoft.com/office/drawing/2014/main" id="{49DC915E-FEE7-484D-B8F1-CFE305313E77}"/>
              </a:ext>
            </a:extLst>
          </p:cNvPr>
          <p:cNvSpPr/>
          <p:nvPr/>
        </p:nvSpPr>
        <p:spPr>
          <a:xfrm>
            <a:off x="8775074" y="1"/>
            <a:ext cx="368921" cy="88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GB" sz="1800"/>
          </a:p>
        </p:txBody>
      </p:sp>
      <p:pic>
        <p:nvPicPr>
          <p:cNvPr id="8" name="图片 7">
            <a:extLst>
              <a:ext uri="{FF2B5EF4-FFF2-40B4-BE49-F238E27FC236}">
                <a16:creationId xmlns:a16="http://schemas.microsoft.com/office/drawing/2014/main" id="{EAC42EB9-7E19-483B-B3B9-CDFB9393D081}"/>
              </a:ext>
            </a:extLst>
          </p:cNvPr>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55549" y="216567"/>
            <a:ext cx="511135" cy="569542"/>
          </a:xfrm>
          <a:prstGeom prst="rect">
            <a:avLst/>
          </a:prstGeom>
        </p:spPr>
      </p:pic>
      <p:sp>
        <p:nvSpPr>
          <p:cNvPr id="9" name="标题 10">
            <a:extLst>
              <a:ext uri="{FF2B5EF4-FFF2-40B4-BE49-F238E27FC236}">
                <a16:creationId xmlns:a16="http://schemas.microsoft.com/office/drawing/2014/main" id="{95133BFA-C917-4A56-8697-F3758FA57E6C}"/>
              </a:ext>
            </a:extLst>
          </p:cNvPr>
          <p:cNvSpPr>
            <a:spLocks noGrp="1"/>
          </p:cNvSpPr>
          <p:nvPr>
            <p:ph type="title"/>
          </p:nvPr>
        </p:nvSpPr>
        <p:spPr>
          <a:xfrm>
            <a:off x="832188" y="129563"/>
            <a:ext cx="4917622" cy="700088"/>
          </a:xfrm>
          <a:prstGeom prst="rect">
            <a:avLst/>
          </a:prstGeom>
        </p:spPr>
        <p:txBody>
          <a:bodyPr anchor="ctr">
            <a:normAutofit/>
          </a:bodyPr>
          <a:lstStyle>
            <a:lvl1pPr>
              <a:defRPr sz="2600" b="1">
                <a:solidFill>
                  <a:schemeClr val="accent1">
                    <a:lumMod val="50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10" name="矩形 9">
            <a:extLst>
              <a:ext uri="{FF2B5EF4-FFF2-40B4-BE49-F238E27FC236}">
                <a16:creationId xmlns:a16="http://schemas.microsoft.com/office/drawing/2014/main" id="{0225140A-EB75-40A2-9621-BBA3FC1F547A}"/>
              </a:ext>
            </a:extLst>
          </p:cNvPr>
          <p:cNvSpPr/>
          <p:nvPr/>
        </p:nvSpPr>
        <p:spPr>
          <a:xfrm flipV="1">
            <a:off x="0" y="6814459"/>
            <a:ext cx="9144000" cy="45719"/>
          </a:xfrm>
          <a:prstGeom prst="rect">
            <a:avLst/>
          </a:prstGeom>
          <a:solidFill>
            <a:srgbClr val="4B649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eaLnBrk="1" fontAlgn="auto" hangingPunct="1">
              <a:defRPr/>
            </a:pPr>
            <a:endParaRPr lang="zh-CN" altLang="en-US" sz="1800" noProof="1"/>
          </a:p>
        </p:txBody>
      </p:sp>
      <p:cxnSp>
        <p:nvCxnSpPr>
          <p:cNvPr id="11" name="直接连接符 10">
            <a:extLst>
              <a:ext uri="{FF2B5EF4-FFF2-40B4-BE49-F238E27FC236}">
                <a16:creationId xmlns:a16="http://schemas.microsoft.com/office/drawing/2014/main" id="{1A44736B-4AB7-48D5-96A3-0EB99265A23F}"/>
              </a:ext>
            </a:extLst>
          </p:cNvPr>
          <p:cNvCxnSpPr/>
          <p:nvPr/>
        </p:nvCxnSpPr>
        <p:spPr>
          <a:xfrm>
            <a:off x="-155121" y="889000"/>
            <a:ext cx="9837965" cy="0"/>
          </a:xfrm>
          <a:prstGeom prst="line">
            <a:avLst/>
          </a:prstGeom>
          <a:ln w="9525">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内容占位符 2">
            <a:extLst>
              <a:ext uri="{FF2B5EF4-FFF2-40B4-BE49-F238E27FC236}">
                <a16:creationId xmlns:a16="http://schemas.microsoft.com/office/drawing/2014/main" id="{337B9793-4634-494E-8272-9D4F01991833}"/>
              </a:ext>
            </a:extLst>
          </p:cNvPr>
          <p:cNvSpPr>
            <a:spLocks noGrp="1"/>
          </p:cNvSpPr>
          <p:nvPr>
            <p:ph sz="quarter" idx="10"/>
          </p:nvPr>
        </p:nvSpPr>
        <p:spPr>
          <a:xfrm>
            <a:off x="355600" y="990600"/>
            <a:ext cx="8515350" cy="5346700"/>
          </a:xfrm>
          <a:prstGeom prst="rect">
            <a:avLst/>
          </a:prstGeom>
        </p:spPr>
        <p:txBody>
          <a:bodyPr/>
          <a:lstStyle>
            <a:lvl1pPr marL="265113" indent="-265113">
              <a:lnSpc>
                <a:spcPct val="130000"/>
              </a:lnSpc>
              <a:defRPr sz="2600">
                <a:latin typeface="微软雅黑" panose="020b0503020204020204" pitchFamily="34" charset="-122"/>
                <a:ea typeface="微软雅黑" panose="020b0503020204020204" pitchFamily="34" charset="-122"/>
              </a:defRPr>
            </a:lvl1pPr>
            <a:lvl2pPr>
              <a:lnSpc>
                <a:spcPct val="130000"/>
              </a:lnSpc>
              <a:defRPr sz="2400">
                <a:latin typeface="微软雅黑" panose="020b0503020204020204" pitchFamily="34" charset="-122"/>
                <a:ea typeface="微软雅黑" panose="020b0503020204020204" pitchFamily="34" charset="-122"/>
              </a:defRPr>
            </a:lvl2pPr>
            <a:lvl3pPr>
              <a:lnSpc>
                <a:spcPct val="130000"/>
              </a:lnSpc>
              <a:defRPr sz="1800">
                <a:latin typeface="微软雅黑" panose="020b0503020204020204" pitchFamily="34" charset="-122"/>
                <a:ea typeface="微软雅黑" panose="020b0503020204020204" pitchFamily="34" charset="-122"/>
              </a:defRPr>
            </a:lvl3pPr>
            <a:lvl4pPr>
              <a:lnSpc>
                <a:spcPct val="130000"/>
              </a:lnSpc>
              <a:defRPr sz="1600">
                <a:latin typeface="微软雅黑" panose="020b0503020204020204" pitchFamily="34" charset="-122"/>
                <a:ea typeface="微软雅黑" panose="020b0503020204020204" pitchFamily="34" charset="-122"/>
              </a:defRPr>
            </a:lvl4pPr>
            <a:lvl5pPr>
              <a:lnSpc>
                <a:spcPct val="130000"/>
              </a:lnSpc>
              <a:defRPr sz="1600">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Tree>
    <p:extLst>
      <p:ext uri="{BB962C8B-B14F-4D97-AF65-F5344CB8AC3E}">
        <p14:creationId xmlns:p14="http://schemas.microsoft.com/office/powerpoint/2010/main" val="149759016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extLst>
      <p:ext uri="{BB962C8B-B14F-4D97-AF65-F5344CB8AC3E}">
        <p14:creationId xmlns:p14="http://schemas.microsoft.com/office/powerpoint/2010/main" val="16351414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7075AF4-8340-4536-86AB-86162E355978}" type="datetimeFigureOut">
              <a:rPr lang="zh-CN" altLang="en-US" smtClean="0"/>
              <a:t>2022/2/23</a:t>
            </a:fld>
            <a:endParaRPr lang="zh-CN" alt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C145EC47-D31B-4025-82C9-CB1DC54A3E4E}" type="slidenum">
              <a:rPr lang="zh-CN" altLang="en-US" smtClean="0"/>
              <a:t>‹#›</a:t>
            </a:fld>
            <a:endParaRPr lang="zh-CN" altLang="en-US"/>
          </a:p>
        </p:txBody>
      </p:sp>
    </p:spTree>
    <p:extLst>
      <p:ext uri="{BB962C8B-B14F-4D97-AF65-F5344CB8AC3E}">
        <p14:creationId xmlns:p14="http://schemas.microsoft.com/office/powerpoint/2010/main" val="1995583254"/>
      </p:ext>
    </p:extLst>
  </p:cSld>
  <p:clrMap bg1="lt1" tx1="dk1" bg2="lt2" tx2="dk2" accent1="accent1" accent2="accent2" accent3="accent3" accent4="accent4" accent5="accent5" accent6="accent6" hlink="hlink" folHlink="folHlink"/>
  <p:sldLayoutIdLst>
    <p:sldLayoutId id="2147483660" r:id="rId1"/>
    <p:sldLayoutId id="2147483668" r:id="rId2"/>
    <p:sldLayoutId id="2147483673" r:id="rId3"/>
    <p:sldLayoutId id="2147483674" r:id="rId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24" userDrawn="1">
          <p15:clr>
            <a:srgbClr val="F26B43"/>
          </p15:clr>
        </p15:guide>
        <p15:guide id="2" pos="5528" userDrawn="1">
          <p15:clr>
            <a:srgbClr val="F26B43"/>
          </p15:clr>
        </p15:guide>
        <p15:guide id="3" orient="horz" pos="560" userDrawn="1">
          <p15:clr>
            <a:srgbClr val="F26B43"/>
          </p15:clr>
        </p15:guide>
        <p15:guide id="4" orient="horz" pos="624" userDrawn="1">
          <p15:clr>
            <a:srgbClr val="F26B43"/>
          </p15:clr>
        </p15:guide>
        <p15:guide id="5" orient="horz" pos="4056" userDrawn="1">
          <p15:clr>
            <a:srgbClr val="F26B43"/>
          </p15:clr>
        </p15:guide>
        <p15:guide id="6" orient="horz" pos="3992"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 Id="rId3"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3.jpeg" /><Relationship Id="rId3" Type="http://schemas.openxmlformats.org/officeDocument/2006/relationships/image" Target="../media/image1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8.jpeg" /><Relationship Id="rId3" Type="http://schemas.openxmlformats.org/officeDocument/2006/relationships/image" Target="../media/image1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0.jpeg" /><Relationship Id="rId3" Type="http://schemas.openxmlformats.org/officeDocument/2006/relationships/image" Target="../media/image2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7.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300351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a:extLst>
              <a:ext uri="{FF2B5EF4-FFF2-40B4-BE49-F238E27FC236}">
                <a16:creationId xmlns:a16="http://schemas.microsoft.com/office/drawing/2014/main" id="{5F78AAB7-67B4-4A97-9C19-C2D50FD77588}"/>
              </a:ext>
            </a:extLst>
          </p:cNvPr>
          <p:cNvGrpSpPr/>
          <p:nvPr/>
        </p:nvGrpSpPr>
        <p:grpSpPr>
          <a:xfrm>
            <a:off x="6776865" y="5676735"/>
            <a:ext cx="1659496" cy="953682"/>
            <a:chOff x="3505200" y="-1495425"/>
            <a:chExt cx="1119750" cy="643500"/>
          </a:xfrm>
          <a:solidFill>
            <a:schemeClr val="accent3">
              <a:lumMod val="20000"/>
              <a:lumOff val="80000"/>
              <a:alpha val="50000"/>
            </a:schemeClr>
          </a:solidFill>
        </p:grpSpPr>
        <p:grpSp>
          <p:nvGrpSpPr>
            <p:cNvPr id="7" name="组合 6">
              <a:extLst>
                <a:ext uri="{FF2B5EF4-FFF2-40B4-BE49-F238E27FC236}">
                  <a16:creationId xmlns:a16="http://schemas.microsoft.com/office/drawing/2014/main" id="{490C3BC2-5AA2-42A9-B982-B96B54043ED6}"/>
                </a:ext>
              </a:extLst>
            </p:cNvPr>
            <p:cNvGrpSpPr/>
            <p:nvPr/>
          </p:nvGrpSpPr>
          <p:grpSpPr>
            <a:xfrm>
              <a:off x="3505200" y="-1495425"/>
              <a:ext cx="1119750" cy="262500"/>
              <a:chOff x="3495675" y="-1495425"/>
              <a:chExt cx="1119750" cy="262500"/>
            </a:xfrm>
            <a:grpFill/>
          </p:grpSpPr>
          <p:grpSp>
            <p:nvGrpSpPr>
              <p:cNvPr id="23" name="组合 22">
                <a:extLst>
                  <a:ext uri="{FF2B5EF4-FFF2-40B4-BE49-F238E27FC236}">
                    <a16:creationId xmlns:a16="http://schemas.microsoft.com/office/drawing/2014/main" id="{C0B59491-75CF-4B08-B8B0-F5A1C5693E96}"/>
                  </a:ext>
                </a:extLst>
              </p:cNvPr>
              <p:cNvGrpSpPr/>
              <p:nvPr/>
            </p:nvGrpSpPr>
            <p:grpSpPr>
              <a:xfrm>
                <a:off x="3495675" y="-1495425"/>
                <a:ext cx="1119750" cy="72000"/>
                <a:chOff x="3505200" y="-1495425"/>
                <a:chExt cx="1119750" cy="72000"/>
              </a:xfrm>
              <a:grpFill/>
            </p:grpSpPr>
            <p:sp>
              <p:nvSpPr>
                <p:cNvPr id="31" name="椭圆 30">
                  <a:extLst>
                    <a:ext uri="{FF2B5EF4-FFF2-40B4-BE49-F238E27FC236}">
                      <a16:creationId xmlns:a16="http://schemas.microsoft.com/office/drawing/2014/main" id="{89AB8331-F5FE-417C-BC4D-C91D4358348A}"/>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32" name="椭圆 31">
                  <a:extLst>
                    <a:ext uri="{FF2B5EF4-FFF2-40B4-BE49-F238E27FC236}">
                      <a16:creationId xmlns:a16="http://schemas.microsoft.com/office/drawing/2014/main" id="{54315094-3FC7-43F3-82FF-81D2887C9954}"/>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33" name="椭圆 32">
                  <a:extLst>
                    <a:ext uri="{FF2B5EF4-FFF2-40B4-BE49-F238E27FC236}">
                      <a16:creationId xmlns:a16="http://schemas.microsoft.com/office/drawing/2014/main" id="{189BD394-2973-496D-BCC1-4EAE627E7490}"/>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34" name="椭圆 33">
                  <a:extLst>
                    <a:ext uri="{FF2B5EF4-FFF2-40B4-BE49-F238E27FC236}">
                      <a16:creationId xmlns:a16="http://schemas.microsoft.com/office/drawing/2014/main" id="{6EF411C2-EB9E-4733-BA49-66D717997223}"/>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35" name="椭圆 34">
                  <a:extLst>
                    <a:ext uri="{FF2B5EF4-FFF2-40B4-BE49-F238E27FC236}">
                      <a16:creationId xmlns:a16="http://schemas.microsoft.com/office/drawing/2014/main" id="{EF5431C3-9047-43D2-92CB-D89CA5D06205}"/>
                    </a:ext>
                  </a:extLst>
                </p:cNvPr>
                <p:cNvSpPr/>
                <p:nvPr/>
              </p:nvSpPr>
              <p:spPr>
                <a:xfrm>
                  <a:off x="39243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36" name="椭圆 35">
                  <a:extLst>
                    <a:ext uri="{FF2B5EF4-FFF2-40B4-BE49-F238E27FC236}">
                      <a16:creationId xmlns:a16="http://schemas.microsoft.com/office/drawing/2014/main" id="{7383C263-48B3-41B3-AA5A-DB5AC3988873}"/>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nvGrpSpPr>
              <p:cNvPr id="24" name="组合 23">
                <a:extLst>
                  <a:ext uri="{FF2B5EF4-FFF2-40B4-BE49-F238E27FC236}">
                    <a16:creationId xmlns:a16="http://schemas.microsoft.com/office/drawing/2014/main" id="{34468614-3C06-4D13-B4D5-FF57176B1451}"/>
                  </a:ext>
                </a:extLst>
              </p:cNvPr>
              <p:cNvGrpSpPr/>
              <p:nvPr/>
            </p:nvGrpSpPr>
            <p:grpSpPr>
              <a:xfrm>
                <a:off x="3495675" y="-1304925"/>
                <a:ext cx="1119750" cy="72000"/>
                <a:chOff x="3505200" y="-1495425"/>
                <a:chExt cx="1119750" cy="72000"/>
              </a:xfrm>
              <a:grpFill/>
            </p:grpSpPr>
            <p:sp>
              <p:nvSpPr>
                <p:cNvPr id="25" name="椭圆 24">
                  <a:extLst>
                    <a:ext uri="{FF2B5EF4-FFF2-40B4-BE49-F238E27FC236}">
                      <a16:creationId xmlns:a16="http://schemas.microsoft.com/office/drawing/2014/main" id="{9DFD6BFD-C39F-4ADE-BC8A-D5D71C3631E5}"/>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26" name="椭圆 25">
                  <a:extLst>
                    <a:ext uri="{FF2B5EF4-FFF2-40B4-BE49-F238E27FC236}">
                      <a16:creationId xmlns:a16="http://schemas.microsoft.com/office/drawing/2014/main" id="{B8B3C8FD-DE53-4653-A9F9-2AC56D57EFCB}"/>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27" name="椭圆 26">
                  <a:extLst>
                    <a:ext uri="{FF2B5EF4-FFF2-40B4-BE49-F238E27FC236}">
                      <a16:creationId xmlns:a16="http://schemas.microsoft.com/office/drawing/2014/main" id="{747B2078-6BF7-4A93-99A9-DC49083C25DC}"/>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28" name="椭圆 27">
                  <a:extLst>
                    <a:ext uri="{FF2B5EF4-FFF2-40B4-BE49-F238E27FC236}">
                      <a16:creationId xmlns:a16="http://schemas.microsoft.com/office/drawing/2014/main" id="{F842E25C-973D-4B8D-984C-C2CED883C602}"/>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29" name="椭圆 28">
                  <a:extLst>
                    <a:ext uri="{FF2B5EF4-FFF2-40B4-BE49-F238E27FC236}">
                      <a16:creationId xmlns:a16="http://schemas.microsoft.com/office/drawing/2014/main" id="{BAF30A64-6F08-4E27-8054-CFC4851E11F1}"/>
                    </a:ext>
                  </a:extLst>
                </p:cNvPr>
                <p:cNvSpPr/>
                <p:nvPr/>
              </p:nvSpPr>
              <p:spPr>
                <a:xfrm>
                  <a:off x="39243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30" name="椭圆 29">
                  <a:extLst>
                    <a:ext uri="{FF2B5EF4-FFF2-40B4-BE49-F238E27FC236}">
                      <a16:creationId xmlns:a16="http://schemas.microsoft.com/office/drawing/2014/main" id="{42C02006-73F0-4115-A316-22EBB6EF98B2}"/>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grpSp>
          <p:nvGrpSpPr>
            <p:cNvPr id="8" name="组合 7">
              <a:extLst>
                <a:ext uri="{FF2B5EF4-FFF2-40B4-BE49-F238E27FC236}">
                  <a16:creationId xmlns:a16="http://schemas.microsoft.com/office/drawing/2014/main" id="{73C79408-423B-4FEC-82E0-E9C2E4F99045}"/>
                </a:ext>
              </a:extLst>
            </p:cNvPr>
            <p:cNvGrpSpPr/>
            <p:nvPr/>
          </p:nvGrpSpPr>
          <p:grpSpPr>
            <a:xfrm>
              <a:off x="3505200" y="-1194628"/>
              <a:ext cx="1119750" cy="342703"/>
              <a:chOff x="3495675" y="-1575628"/>
              <a:chExt cx="1119750" cy="342703"/>
            </a:xfrm>
            <a:grpFill/>
          </p:grpSpPr>
          <p:grpSp>
            <p:nvGrpSpPr>
              <p:cNvPr id="9" name="组合 8">
                <a:extLst>
                  <a:ext uri="{FF2B5EF4-FFF2-40B4-BE49-F238E27FC236}">
                    <a16:creationId xmlns:a16="http://schemas.microsoft.com/office/drawing/2014/main" id="{FBFCC8E1-D8DC-466D-900D-C0D164F77AF5}"/>
                  </a:ext>
                </a:extLst>
              </p:cNvPr>
              <p:cNvGrpSpPr/>
              <p:nvPr/>
            </p:nvGrpSpPr>
            <p:grpSpPr>
              <a:xfrm>
                <a:off x="3495675" y="-1575628"/>
                <a:ext cx="1119750" cy="152203"/>
                <a:chOff x="3505200" y="-1575628"/>
                <a:chExt cx="1119750" cy="152203"/>
              </a:xfrm>
              <a:grpFill/>
            </p:grpSpPr>
            <p:sp>
              <p:nvSpPr>
                <p:cNvPr id="17" name="椭圆 16">
                  <a:extLst>
                    <a:ext uri="{FF2B5EF4-FFF2-40B4-BE49-F238E27FC236}">
                      <a16:creationId xmlns:a16="http://schemas.microsoft.com/office/drawing/2014/main" id="{40EF46C6-9EB5-4ECE-9B5E-9B41412E2B1B}"/>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18" name="椭圆 17">
                  <a:extLst>
                    <a:ext uri="{FF2B5EF4-FFF2-40B4-BE49-F238E27FC236}">
                      <a16:creationId xmlns:a16="http://schemas.microsoft.com/office/drawing/2014/main" id="{EB986C51-9C8E-4BBA-8BD9-1730BD83EF9F}"/>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19" name="椭圆 18">
                  <a:extLst>
                    <a:ext uri="{FF2B5EF4-FFF2-40B4-BE49-F238E27FC236}">
                      <a16:creationId xmlns:a16="http://schemas.microsoft.com/office/drawing/2014/main" id="{72C7750F-44E1-41B2-B2CB-713CD0988C00}"/>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20" name="椭圆 19">
                  <a:extLst>
                    <a:ext uri="{FF2B5EF4-FFF2-40B4-BE49-F238E27FC236}">
                      <a16:creationId xmlns:a16="http://schemas.microsoft.com/office/drawing/2014/main" id="{CB3EB8FE-F430-4DFC-A4FD-20ADE522E83C}"/>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21" name="椭圆 20">
                  <a:extLst>
                    <a:ext uri="{FF2B5EF4-FFF2-40B4-BE49-F238E27FC236}">
                      <a16:creationId xmlns:a16="http://schemas.microsoft.com/office/drawing/2014/main" id="{113C98AC-E132-4C71-849E-2F548DDCB162}"/>
                    </a:ext>
                  </a:extLst>
                </p:cNvPr>
                <p:cNvSpPr/>
                <p:nvPr/>
              </p:nvSpPr>
              <p:spPr>
                <a:xfrm flipV="1">
                  <a:off x="3924300" y="-1575628"/>
                  <a:ext cx="80202" cy="80203"/>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22" name="椭圆 21">
                  <a:extLst>
                    <a:ext uri="{FF2B5EF4-FFF2-40B4-BE49-F238E27FC236}">
                      <a16:creationId xmlns:a16="http://schemas.microsoft.com/office/drawing/2014/main" id="{C114DB0D-57E1-4EF7-A40A-068E9A217EB2}"/>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nvGrpSpPr>
              <p:cNvPr id="10" name="组合 9">
                <a:extLst>
                  <a:ext uri="{FF2B5EF4-FFF2-40B4-BE49-F238E27FC236}">
                    <a16:creationId xmlns:a16="http://schemas.microsoft.com/office/drawing/2014/main" id="{49B2F4F1-3F2D-413A-8F3D-D314C913177A}"/>
                  </a:ext>
                </a:extLst>
              </p:cNvPr>
              <p:cNvGrpSpPr/>
              <p:nvPr/>
            </p:nvGrpSpPr>
            <p:grpSpPr>
              <a:xfrm>
                <a:off x="3495675" y="-1304925"/>
                <a:ext cx="1119750" cy="72000"/>
                <a:chOff x="3505200" y="-1495425"/>
                <a:chExt cx="1119750" cy="72000"/>
              </a:xfrm>
              <a:grpFill/>
            </p:grpSpPr>
            <p:sp>
              <p:nvSpPr>
                <p:cNvPr id="11" name="椭圆 10">
                  <a:extLst>
                    <a:ext uri="{FF2B5EF4-FFF2-40B4-BE49-F238E27FC236}">
                      <a16:creationId xmlns:a16="http://schemas.microsoft.com/office/drawing/2014/main" id="{F6517A5E-C138-4869-A065-7771B2D33F45}"/>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12" name="椭圆 11">
                  <a:extLst>
                    <a:ext uri="{FF2B5EF4-FFF2-40B4-BE49-F238E27FC236}">
                      <a16:creationId xmlns:a16="http://schemas.microsoft.com/office/drawing/2014/main" id="{FF168EC6-4CB7-43FE-AA2B-CC10E40D2BA0}"/>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13" name="椭圆 12">
                  <a:extLst>
                    <a:ext uri="{FF2B5EF4-FFF2-40B4-BE49-F238E27FC236}">
                      <a16:creationId xmlns:a16="http://schemas.microsoft.com/office/drawing/2014/main" id="{2B60DF42-7F98-4660-B7CD-38550EEA2E60}"/>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14" name="椭圆 13">
                  <a:extLst>
                    <a:ext uri="{FF2B5EF4-FFF2-40B4-BE49-F238E27FC236}">
                      <a16:creationId xmlns:a16="http://schemas.microsoft.com/office/drawing/2014/main" id="{DE1C28D9-5546-4052-8CB3-8EC15186898C}"/>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15" name="椭圆 14">
                  <a:extLst>
                    <a:ext uri="{FF2B5EF4-FFF2-40B4-BE49-F238E27FC236}">
                      <a16:creationId xmlns:a16="http://schemas.microsoft.com/office/drawing/2014/main" id="{93215DE7-7104-433B-9C98-3DFAD9777D82}"/>
                    </a:ext>
                  </a:extLst>
                </p:cNvPr>
                <p:cNvSpPr/>
                <p:nvPr/>
              </p:nvSpPr>
              <p:spPr>
                <a:xfrm>
                  <a:off x="39243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16" name="椭圆 15">
                  <a:extLst>
                    <a:ext uri="{FF2B5EF4-FFF2-40B4-BE49-F238E27FC236}">
                      <a16:creationId xmlns:a16="http://schemas.microsoft.com/office/drawing/2014/main" id="{17CDAA08-9F83-4C56-8638-7EF725BCE85F}"/>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grpSp>
      <p:sp>
        <p:nvSpPr>
          <p:cNvPr id="2" name="任意多边形: 形状 1">
            <a:extLst>
              <a:ext uri="{FF2B5EF4-FFF2-40B4-BE49-F238E27FC236}">
                <a16:creationId xmlns:a16="http://schemas.microsoft.com/office/drawing/2014/main" id="{064883AD-05BC-4D68-9064-03E82A90F08A}"/>
              </a:ext>
            </a:extLst>
          </p:cNvPr>
          <p:cNvSpPr/>
          <p:nvPr/>
        </p:nvSpPr>
        <p:spPr>
          <a:xfrm>
            <a:off x="8095349" y="-9156"/>
            <a:ext cx="1048651" cy="1008024"/>
          </a:xfrm>
          <a:custGeom>
            <a:gdLst>
              <a:gd name="connsiteX0" fmla="*/ 0 w 1966914"/>
              <a:gd name="connsiteY0" fmla="*/ 0 h 1890713"/>
              <a:gd name="connsiteX1" fmla="*/ 663678 w 1966914"/>
              <a:gd name="connsiteY1" fmla="*/ 0 h 1890713"/>
              <a:gd name="connsiteX2" fmla="*/ 1890713 w 1966914"/>
              <a:gd name="connsiteY2" fmla="*/ 1227035 h 1890713"/>
              <a:gd name="connsiteX3" fmla="*/ 1966914 w 1966914"/>
              <a:gd name="connsiteY3" fmla="*/ 1223187 h 1890713"/>
              <a:gd name="connsiteX4" fmla="*/ 1966914 w 1966914"/>
              <a:gd name="connsiteY4" fmla="*/ 1886865 h 1890713"/>
              <a:gd name="connsiteX5" fmla="*/ 1890713 w 1966914"/>
              <a:gd name="connsiteY5" fmla="*/ 1890713 h 1890713"/>
              <a:gd name="connsiteX6" fmla="*/ 0 w 1966914"/>
              <a:gd name="connsiteY6" fmla="*/ 0 h 18907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6914" h="1890713">
                <a:moveTo>
                  <a:pt x="0" y="0"/>
                </a:moveTo>
                <a:lnTo>
                  <a:pt x="663678" y="0"/>
                </a:lnTo>
                <a:cubicBezTo>
                  <a:pt x="663678" y="677673"/>
                  <a:pt x="1213040" y="1227035"/>
                  <a:pt x="1890713" y="1227035"/>
                </a:cubicBezTo>
                <a:lnTo>
                  <a:pt x="1966914" y="1223187"/>
                </a:lnTo>
                <a:lnTo>
                  <a:pt x="1966914" y="1886865"/>
                </a:lnTo>
                <a:lnTo>
                  <a:pt x="1890713" y="1890713"/>
                </a:lnTo>
                <a:cubicBezTo>
                  <a:pt x="846501" y="1890713"/>
                  <a:pt x="0" y="1044212"/>
                  <a:pt x="0" y="0"/>
                </a:cubicBezTo>
                <a:close/>
              </a:path>
            </a:pathLst>
          </a:custGeom>
          <a:solidFill>
            <a:schemeClr val="accent5">
              <a:lumMod val="75000"/>
              <a:alpha val="3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cs typeface="+mn-ea"/>
              <a:sym typeface="+mn-lt"/>
            </a:endParaRPr>
          </a:p>
        </p:txBody>
      </p:sp>
      <p:grpSp>
        <p:nvGrpSpPr>
          <p:cNvPr id="5" name="组合 4">
            <a:extLst>
              <a:ext uri="{FF2B5EF4-FFF2-40B4-BE49-F238E27FC236}">
                <a16:creationId xmlns:a16="http://schemas.microsoft.com/office/drawing/2014/main" id="{46DED560-9654-43F2-9F4A-9DBCDC9098C2}"/>
              </a:ext>
            </a:extLst>
          </p:cNvPr>
          <p:cNvGrpSpPr/>
          <p:nvPr/>
        </p:nvGrpSpPr>
        <p:grpSpPr>
          <a:xfrm>
            <a:off x="556467" y="544859"/>
            <a:ext cx="1048651" cy="691273"/>
            <a:chOff x="3505200" y="-1495425"/>
            <a:chExt cx="1119750" cy="643500"/>
          </a:xfrm>
          <a:solidFill>
            <a:srgbClr val="009999">
              <a:alpha val="50000"/>
            </a:srgbClr>
          </a:solidFill>
        </p:grpSpPr>
        <p:grpSp>
          <p:nvGrpSpPr>
            <p:cNvPr id="37" name="组合 36">
              <a:extLst>
                <a:ext uri="{FF2B5EF4-FFF2-40B4-BE49-F238E27FC236}">
                  <a16:creationId xmlns:a16="http://schemas.microsoft.com/office/drawing/2014/main" id="{439533A2-9B64-4081-B8DF-C9FA685458C3}"/>
                </a:ext>
              </a:extLst>
            </p:cNvPr>
            <p:cNvGrpSpPr/>
            <p:nvPr/>
          </p:nvGrpSpPr>
          <p:grpSpPr>
            <a:xfrm>
              <a:off x="3505200" y="-1495425"/>
              <a:ext cx="1119750" cy="262500"/>
              <a:chOff x="3495675" y="-1495425"/>
              <a:chExt cx="1119750" cy="262500"/>
            </a:xfrm>
            <a:grpFill/>
          </p:grpSpPr>
          <p:grpSp>
            <p:nvGrpSpPr>
              <p:cNvPr id="53" name="组合 52">
                <a:extLst>
                  <a:ext uri="{FF2B5EF4-FFF2-40B4-BE49-F238E27FC236}">
                    <a16:creationId xmlns:a16="http://schemas.microsoft.com/office/drawing/2014/main" id="{413175CD-99D0-4C08-8F5D-B7FFEC35EF1D}"/>
                  </a:ext>
                </a:extLst>
              </p:cNvPr>
              <p:cNvGrpSpPr/>
              <p:nvPr/>
            </p:nvGrpSpPr>
            <p:grpSpPr>
              <a:xfrm>
                <a:off x="3495675" y="-1495425"/>
                <a:ext cx="1119750" cy="72000"/>
                <a:chOff x="3505200" y="-1495425"/>
                <a:chExt cx="1119750" cy="72000"/>
              </a:xfrm>
              <a:grpFill/>
            </p:grpSpPr>
            <p:sp>
              <p:nvSpPr>
                <p:cNvPr id="61" name="椭圆 60">
                  <a:extLst>
                    <a:ext uri="{FF2B5EF4-FFF2-40B4-BE49-F238E27FC236}">
                      <a16:creationId xmlns:a16="http://schemas.microsoft.com/office/drawing/2014/main" id="{E2FD57C5-A85F-49B0-B56C-EAE3436CF8BA}"/>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62" name="椭圆 61">
                  <a:extLst>
                    <a:ext uri="{FF2B5EF4-FFF2-40B4-BE49-F238E27FC236}">
                      <a16:creationId xmlns:a16="http://schemas.microsoft.com/office/drawing/2014/main" id="{76E70F3A-7395-440A-81C0-45A766CE6D59}"/>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63" name="椭圆 62">
                  <a:extLst>
                    <a:ext uri="{FF2B5EF4-FFF2-40B4-BE49-F238E27FC236}">
                      <a16:creationId xmlns:a16="http://schemas.microsoft.com/office/drawing/2014/main" id="{1E7DA50D-984D-4805-88CB-383B0C1078AA}"/>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64" name="椭圆 63">
                  <a:extLst>
                    <a:ext uri="{FF2B5EF4-FFF2-40B4-BE49-F238E27FC236}">
                      <a16:creationId xmlns:a16="http://schemas.microsoft.com/office/drawing/2014/main" id="{9758D961-E314-4E16-A797-F39D7FA1E5EE}"/>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65" name="椭圆 64">
                  <a:extLst>
                    <a:ext uri="{FF2B5EF4-FFF2-40B4-BE49-F238E27FC236}">
                      <a16:creationId xmlns:a16="http://schemas.microsoft.com/office/drawing/2014/main" id="{24EC5AB1-F846-4A7A-A300-C7A60A6D41C7}"/>
                    </a:ext>
                  </a:extLst>
                </p:cNvPr>
                <p:cNvSpPr/>
                <p:nvPr/>
              </p:nvSpPr>
              <p:spPr>
                <a:xfrm>
                  <a:off x="39243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66" name="椭圆 65">
                  <a:extLst>
                    <a:ext uri="{FF2B5EF4-FFF2-40B4-BE49-F238E27FC236}">
                      <a16:creationId xmlns:a16="http://schemas.microsoft.com/office/drawing/2014/main" id="{E1CA4C3B-EF4C-4DE0-98E5-20F31BE87188}"/>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nvGrpSpPr>
              <p:cNvPr id="54" name="组合 53">
                <a:extLst>
                  <a:ext uri="{FF2B5EF4-FFF2-40B4-BE49-F238E27FC236}">
                    <a16:creationId xmlns:a16="http://schemas.microsoft.com/office/drawing/2014/main" id="{9BF5CA58-F26A-49D8-AE82-9130362999AB}"/>
                  </a:ext>
                </a:extLst>
              </p:cNvPr>
              <p:cNvGrpSpPr/>
              <p:nvPr/>
            </p:nvGrpSpPr>
            <p:grpSpPr>
              <a:xfrm>
                <a:off x="3495675" y="-1304925"/>
                <a:ext cx="1119750" cy="72000"/>
                <a:chOff x="3505200" y="-1495425"/>
                <a:chExt cx="1119750" cy="72000"/>
              </a:xfrm>
              <a:grpFill/>
            </p:grpSpPr>
            <p:sp>
              <p:nvSpPr>
                <p:cNvPr id="55" name="椭圆 54">
                  <a:extLst>
                    <a:ext uri="{FF2B5EF4-FFF2-40B4-BE49-F238E27FC236}">
                      <a16:creationId xmlns:a16="http://schemas.microsoft.com/office/drawing/2014/main" id="{8C87D56B-8CCF-40F7-8A94-DD3B8417E211}"/>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56" name="椭圆 55">
                  <a:extLst>
                    <a:ext uri="{FF2B5EF4-FFF2-40B4-BE49-F238E27FC236}">
                      <a16:creationId xmlns:a16="http://schemas.microsoft.com/office/drawing/2014/main" id="{609060F2-CED5-41CF-8503-C2C0A6E79DF6}"/>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57" name="椭圆 56">
                  <a:extLst>
                    <a:ext uri="{FF2B5EF4-FFF2-40B4-BE49-F238E27FC236}">
                      <a16:creationId xmlns:a16="http://schemas.microsoft.com/office/drawing/2014/main" id="{70314A6F-A572-40FC-AC9D-78B0AA78B1E1}"/>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58" name="椭圆 57">
                  <a:extLst>
                    <a:ext uri="{FF2B5EF4-FFF2-40B4-BE49-F238E27FC236}">
                      <a16:creationId xmlns:a16="http://schemas.microsoft.com/office/drawing/2014/main" id="{83580D2F-6FAF-4309-9945-750BC6C359B6}"/>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59" name="椭圆 58">
                  <a:extLst>
                    <a:ext uri="{FF2B5EF4-FFF2-40B4-BE49-F238E27FC236}">
                      <a16:creationId xmlns:a16="http://schemas.microsoft.com/office/drawing/2014/main" id="{CC0FD97E-1B89-4048-81C9-F9D8AF897ED0}"/>
                    </a:ext>
                  </a:extLst>
                </p:cNvPr>
                <p:cNvSpPr/>
                <p:nvPr/>
              </p:nvSpPr>
              <p:spPr>
                <a:xfrm>
                  <a:off x="39243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60" name="椭圆 59">
                  <a:extLst>
                    <a:ext uri="{FF2B5EF4-FFF2-40B4-BE49-F238E27FC236}">
                      <a16:creationId xmlns:a16="http://schemas.microsoft.com/office/drawing/2014/main" id="{0ACA060F-6AE5-402D-8C7B-FC1DF0B665EE}"/>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grpSp>
          <p:nvGrpSpPr>
            <p:cNvPr id="38" name="组合 37">
              <a:extLst>
                <a:ext uri="{FF2B5EF4-FFF2-40B4-BE49-F238E27FC236}">
                  <a16:creationId xmlns:a16="http://schemas.microsoft.com/office/drawing/2014/main" id="{4FCB67B5-6721-4324-B857-53C869E353C1}"/>
                </a:ext>
              </a:extLst>
            </p:cNvPr>
            <p:cNvGrpSpPr/>
            <p:nvPr/>
          </p:nvGrpSpPr>
          <p:grpSpPr>
            <a:xfrm>
              <a:off x="3505200" y="-1114425"/>
              <a:ext cx="1119750" cy="262500"/>
              <a:chOff x="3495675" y="-1495425"/>
              <a:chExt cx="1119750" cy="262500"/>
            </a:xfrm>
            <a:grpFill/>
          </p:grpSpPr>
          <p:grpSp>
            <p:nvGrpSpPr>
              <p:cNvPr id="39" name="组合 38">
                <a:extLst>
                  <a:ext uri="{FF2B5EF4-FFF2-40B4-BE49-F238E27FC236}">
                    <a16:creationId xmlns:a16="http://schemas.microsoft.com/office/drawing/2014/main" id="{022D44B7-7D8C-485E-86B0-D870018417C8}"/>
                  </a:ext>
                </a:extLst>
              </p:cNvPr>
              <p:cNvGrpSpPr/>
              <p:nvPr/>
            </p:nvGrpSpPr>
            <p:grpSpPr>
              <a:xfrm>
                <a:off x="3495675" y="-1495425"/>
                <a:ext cx="1119750" cy="72000"/>
                <a:chOff x="3505200" y="-1495425"/>
                <a:chExt cx="1119750" cy="72000"/>
              </a:xfrm>
              <a:grpFill/>
            </p:grpSpPr>
            <p:sp>
              <p:nvSpPr>
                <p:cNvPr id="47" name="椭圆 46">
                  <a:extLst>
                    <a:ext uri="{FF2B5EF4-FFF2-40B4-BE49-F238E27FC236}">
                      <a16:creationId xmlns:a16="http://schemas.microsoft.com/office/drawing/2014/main" id="{F05E8576-2346-4B66-BC50-BB8B9A1F597A}"/>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48" name="椭圆 47">
                  <a:extLst>
                    <a:ext uri="{FF2B5EF4-FFF2-40B4-BE49-F238E27FC236}">
                      <a16:creationId xmlns:a16="http://schemas.microsoft.com/office/drawing/2014/main" id="{764BC5AD-8C81-4139-B5A6-D2A34992C4DC}"/>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49" name="椭圆 48">
                  <a:extLst>
                    <a:ext uri="{FF2B5EF4-FFF2-40B4-BE49-F238E27FC236}">
                      <a16:creationId xmlns:a16="http://schemas.microsoft.com/office/drawing/2014/main" id="{1A802B0D-3A18-4B8E-A78B-ED01A5501E90}"/>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50" name="椭圆 49">
                  <a:extLst>
                    <a:ext uri="{FF2B5EF4-FFF2-40B4-BE49-F238E27FC236}">
                      <a16:creationId xmlns:a16="http://schemas.microsoft.com/office/drawing/2014/main" id="{0054B414-D6B6-4CE2-8BA7-239A6800E1E8}"/>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51" name="椭圆 50">
                  <a:extLst>
                    <a:ext uri="{FF2B5EF4-FFF2-40B4-BE49-F238E27FC236}">
                      <a16:creationId xmlns:a16="http://schemas.microsoft.com/office/drawing/2014/main" id="{E6BCCC9D-4EB1-462C-A4D5-FB2D3DADFCF6}"/>
                    </a:ext>
                  </a:extLst>
                </p:cNvPr>
                <p:cNvSpPr/>
                <p:nvPr/>
              </p:nvSpPr>
              <p:spPr>
                <a:xfrm>
                  <a:off x="39243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52" name="椭圆 51">
                  <a:extLst>
                    <a:ext uri="{FF2B5EF4-FFF2-40B4-BE49-F238E27FC236}">
                      <a16:creationId xmlns:a16="http://schemas.microsoft.com/office/drawing/2014/main" id="{FC87DD65-C414-4DFB-B470-B43C23688625}"/>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nvGrpSpPr>
              <p:cNvPr id="40" name="组合 39">
                <a:extLst>
                  <a:ext uri="{FF2B5EF4-FFF2-40B4-BE49-F238E27FC236}">
                    <a16:creationId xmlns:a16="http://schemas.microsoft.com/office/drawing/2014/main" id="{98C47557-61F2-4792-92C6-00EA0D8AEFB8}"/>
                  </a:ext>
                </a:extLst>
              </p:cNvPr>
              <p:cNvGrpSpPr/>
              <p:nvPr/>
            </p:nvGrpSpPr>
            <p:grpSpPr>
              <a:xfrm>
                <a:off x="3495675" y="-1304925"/>
                <a:ext cx="1119750" cy="72000"/>
                <a:chOff x="3505200" y="-1495425"/>
                <a:chExt cx="1119750" cy="72000"/>
              </a:xfrm>
              <a:grpFill/>
            </p:grpSpPr>
            <p:sp>
              <p:nvSpPr>
                <p:cNvPr id="41" name="椭圆 40">
                  <a:extLst>
                    <a:ext uri="{FF2B5EF4-FFF2-40B4-BE49-F238E27FC236}">
                      <a16:creationId xmlns:a16="http://schemas.microsoft.com/office/drawing/2014/main" id="{79F6C354-A217-4244-B027-908375C67209}"/>
                    </a:ext>
                  </a:extLst>
                </p:cNvPr>
                <p:cNvSpPr/>
                <p:nvPr/>
              </p:nvSpPr>
              <p:spPr>
                <a:xfrm>
                  <a:off x="37147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42" name="椭圆 41">
                  <a:extLst>
                    <a:ext uri="{FF2B5EF4-FFF2-40B4-BE49-F238E27FC236}">
                      <a16:creationId xmlns:a16="http://schemas.microsoft.com/office/drawing/2014/main" id="{092F841A-9575-4A39-8AE6-9CABFD13E547}"/>
                    </a:ext>
                  </a:extLst>
                </p:cNvPr>
                <p:cNvSpPr/>
                <p:nvPr/>
              </p:nvSpPr>
              <p:spPr>
                <a:xfrm>
                  <a:off x="43434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43" name="椭圆 42">
                  <a:extLst>
                    <a:ext uri="{FF2B5EF4-FFF2-40B4-BE49-F238E27FC236}">
                      <a16:creationId xmlns:a16="http://schemas.microsoft.com/office/drawing/2014/main" id="{7A28EB38-FA92-4DC3-81A5-32CC50705C10}"/>
                    </a:ext>
                  </a:extLst>
                </p:cNvPr>
                <p:cNvSpPr/>
                <p:nvPr/>
              </p:nvSpPr>
              <p:spPr>
                <a:xfrm>
                  <a:off x="35052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44" name="椭圆 43">
                  <a:extLst>
                    <a:ext uri="{FF2B5EF4-FFF2-40B4-BE49-F238E27FC236}">
                      <a16:creationId xmlns:a16="http://schemas.microsoft.com/office/drawing/2014/main" id="{AC1BD655-8FC8-4F21-AAEB-808819177DBC}"/>
                    </a:ext>
                  </a:extLst>
                </p:cNvPr>
                <p:cNvSpPr/>
                <p:nvPr/>
              </p:nvSpPr>
              <p:spPr>
                <a:xfrm>
                  <a:off x="41338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45" name="椭圆 44">
                  <a:extLst>
                    <a:ext uri="{FF2B5EF4-FFF2-40B4-BE49-F238E27FC236}">
                      <a16:creationId xmlns:a16="http://schemas.microsoft.com/office/drawing/2014/main" id="{1FAA9BB8-21FC-41E5-BA17-A615B24A907A}"/>
                    </a:ext>
                  </a:extLst>
                </p:cNvPr>
                <p:cNvSpPr/>
                <p:nvPr/>
              </p:nvSpPr>
              <p:spPr>
                <a:xfrm>
                  <a:off x="392430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46" name="椭圆 45">
                  <a:extLst>
                    <a:ext uri="{FF2B5EF4-FFF2-40B4-BE49-F238E27FC236}">
                      <a16:creationId xmlns:a16="http://schemas.microsoft.com/office/drawing/2014/main" id="{A35FA5B1-BD31-4065-85CB-121F107AD2D8}"/>
                    </a:ext>
                  </a:extLst>
                </p:cNvPr>
                <p:cNvSpPr/>
                <p:nvPr/>
              </p:nvSpPr>
              <p:spPr>
                <a:xfrm>
                  <a:off x="4552950" y="-1495425"/>
                  <a:ext cx="72000" cy="720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grpSp>
      <p:grpSp>
        <p:nvGrpSpPr>
          <p:cNvPr id="3" name="组合 2">
            <a:extLst>
              <a:ext uri="{FF2B5EF4-FFF2-40B4-BE49-F238E27FC236}">
                <a16:creationId xmlns:a16="http://schemas.microsoft.com/office/drawing/2014/main" id="{9BBD3A37-8544-4397-8621-B92C5DEB3BE2}"/>
              </a:ext>
            </a:extLst>
          </p:cNvPr>
          <p:cNvGrpSpPr/>
          <p:nvPr/>
        </p:nvGrpSpPr>
        <p:grpSpPr>
          <a:xfrm>
            <a:off x="4572000" y="1386063"/>
            <a:ext cx="3970155" cy="3819359"/>
            <a:chOff x="5506204" y="685591"/>
            <a:chExt cx="5613111" cy="5399913"/>
          </a:xfrm>
        </p:grpSpPr>
        <p:grpSp>
          <p:nvGrpSpPr>
            <p:cNvPr id="67" name="组合 66">
              <a:extLst>
                <a:ext uri="{FF2B5EF4-FFF2-40B4-BE49-F238E27FC236}">
                  <a16:creationId xmlns:a16="http://schemas.microsoft.com/office/drawing/2014/main" id="{50C435B2-6ED9-4CA2-93E3-25DA91D2BF03}"/>
                </a:ext>
              </a:extLst>
            </p:cNvPr>
            <p:cNvGrpSpPr/>
            <p:nvPr/>
          </p:nvGrpSpPr>
          <p:grpSpPr>
            <a:xfrm>
              <a:off x="5719402" y="685591"/>
              <a:ext cx="5399913" cy="5399913"/>
              <a:chOff x="5681302" y="704641"/>
              <a:chExt cx="5399913" cy="5399913"/>
            </a:xfrm>
          </p:grpSpPr>
          <p:sp>
            <p:nvSpPr>
              <p:cNvPr id="71" name="椭圆 70">
                <a:extLst>
                  <a:ext uri="{FF2B5EF4-FFF2-40B4-BE49-F238E27FC236}">
                    <a16:creationId xmlns:a16="http://schemas.microsoft.com/office/drawing/2014/main" id="{2B0D8842-2D5B-474A-B8BA-5CDE74E24B87}"/>
                  </a:ext>
                </a:extLst>
              </p:cNvPr>
              <p:cNvSpPr/>
              <p:nvPr/>
            </p:nvSpPr>
            <p:spPr>
              <a:xfrm>
                <a:off x="6038109" y="1061447"/>
                <a:ext cx="4686300" cy="4686300"/>
              </a:xfrm>
              <a:prstGeom prst="ellipse">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72" name="弧形 71">
                <a:extLst>
                  <a:ext uri="{FF2B5EF4-FFF2-40B4-BE49-F238E27FC236}">
                    <a16:creationId xmlns:a16="http://schemas.microsoft.com/office/drawing/2014/main" id="{C606C2CE-1317-4E5E-A7C4-77936FAF2D50}"/>
                  </a:ext>
                </a:extLst>
              </p:cNvPr>
              <p:cNvSpPr/>
              <p:nvPr/>
            </p:nvSpPr>
            <p:spPr>
              <a:xfrm>
                <a:off x="5987258" y="1010597"/>
                <a:ext cx="4788000" cy="4788000"/>
              </a:xfrm>
              <a:prstGeom prst="arc">
                <a:avLst>
                  <a:gd name="adj1" fmla="val 16486464"/>
                  <a:gd name="adj2" fmla="val 5404981"/>
                </a:avLst>
              </a:prstGeom>
              <a:noFill/>
              <a:ln w="155575">
                <a:solidFill>
                  <a:schemeClr val="accent1">
                    <a:lumMod val="60000"/>
                    <a:lumOff val="40000"/>
                  </a:schemeClr>
                </a:solidFill>
                <a:headEnd type="none" w="lg" len="lg"/>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zh-CN">
                    <a:solidFill>
                      <a:schemeClr val="tx1"/>
                    </a:solidFill>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n-ea"/>
                  <a:sym typeface="+mn-lt"/>
                </a:endParaRPr>
              </a:p>
            </p:txBody>
          </p:sp>
          <p:sp>
            <p:nvSpPr>
              <p:cNvPr id="73" name="弧形 72">
                <a:extLst>
                  <a:ext uri="{FF2B5EF4-FFF2-40B4-BE49-F238E27FC236}">
                    <a16:creationId xmlns:a16="http://schemas.microsoft.com/office/drawing/2014/main" id="{B86796E4-5B5D-455E-B53B-5EFC881AA758}"/>
                  </a:ext>
                </a:extLst>
              </p:cNvPr>
              <p:cNvSpPr/>
              <p:nvPr/>
            </p:nvSpPr>
            <p:spPr>
              <a:xfrm rot="4769127">
                <a:off x="5681302" y="704641"/>
                <a:ext cx="5399913" cy="5399913"/>
              </a:xfrm>
              <a:prstGeom prst="arc">
                <a:avLst>
                  <a:gd name="adj1" fmla="val 16806191"/>
                  <a:gd name="adj2" fmla="val 5743927"/>
                </a:avLst>
              </a:prstGeom>
              <a:noFill/>
              <a:ln w="155575">
                <a:solidFill>
                  <a:schemeClr val="accent1">
                    <a:lumMod val="75000"/>
                  </a:schemeClr>
                </a:solidFill>
                <a:headEnd type="none" w="lg" len="lg"/>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zh-CN">
                    <a:solidFill>
                      <a:schemeClr val="tx1"/>
                    </a:solidFill>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n-ea"/>
                  <a:sym typeface="+mn-lt"/>
                </a:endParaRPr>
              </a:p>
            </p:txBody>
          </p:sp>
        </p:grpSp>
        <p:sp>
          <p:nvSpPr>
            <p:cNvPr id="68" name="椭圆 67">
              <a:extLst>
                <a:ext uri="{FF2B5EF4-FFF2-40B4-BE49-F238E27FC236}">
                  <a16:creationId xmlns:a16="http://schemas.microsoft.com/office/drawing/2014/main" id="{50DED772-73F8-4F60-A122-E7A4804A8CBB}"/>
                </a:ext>
              </a:extLst>
            </p:cNvPr>
            <p:cNvSpPr/>
            <p:nvPr/>
          </p:nvSpPr>
          <p:spPr>
            <a:xfrm>
              <a:off x="8191500" y="762000"/>
              <a:ext cx="432000" cy="432000"/>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69" name="椭圆 68">
              <a:extLst>
                <a:ext uri="{FF2B5EF4-FFF2-40B4-BE49-F238E27FC236}">
                  <a16:creationId xmlns:a16="http://schemas.microsoft.com/office/drawing/2014/main" id="{E72019DD-5ED6-4E04-B4F4-DE46EE4213FC}"/>
                </a:ext>
              </a:extLst>
            </p:cNvPr>
            <p:cNvSpPr/>
            <p:nvPr/>
          </p:nvSpPr>
          <p:spPr>
            <a:xfrm>
              <a:off x="6019800" y="4762500"/>
              <a:ext cx="1143000" cy="1143000"/>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cs typeface="+mn-ea"/>
                <a:sym typeface="+mn-lt"/>
              </a:endParaRPr>
            </a:p>
          </p:txBody>
        </p:sp>
        <p:sp>
          <p:nvSpPr>
            <p:cNvPr id="70" name="椭圆 69">
              <a:extLst>
                <a:ext uri="{FF2B5EF4-FFF2-40B4-BE49-F238E27FC236}">
                  <a16:creationId xmlns:a16="http://schemas.microsoft.com/office/drawing/2014/main" id="{CD1667D6-EB33-4570-887E-56C22F9D99BB}"/>
                </a:ext>
              </a:extLst>
            </p:cNvPr>
            <p:cNvSpPr/>
            <p:nvPr/>
          </p:nvSpPr>
          <p:spPr>
            <a:xfrm rot="4769127">
              <a:off x="5506204" y="3208457"/>
              <a:ext cx="432000" cy="432000"/>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grpSp>
      <p:grpSp>
        <p:nvGrpSpPr>
          <p:cNvPr id="75" name="组合 74">
            <a:extLst>
              <a:ext uri="{FF2B5EF4-FFF2-40B4-BE49-F238E27FC236}">
                <a16:creationId xmlns:a16="http://schemas.microsoft.com/office/drawing/2014/main" id="{E713316A-C571-48E7-B0E7-1B504495373F}"/>
              </a:ext>
            </a:extLst>
          </p:cNvPr>
          <p:cNvGrpSpPr/>
          <p:nvPr/>
        </p:nvGrpSpPr>
        <p:grpSpPr>
          <a:xfrm>
            <a:off x="302472" y="2215018"/>
            <a:ext cx="4311873" cy="1979790"/>
            <a:chOff x="847817" y="2358710"/>
            <a:chExt cx="4311873" cy="1979790"/>
          </a:xfrm>
        </p:grpSpPr>
        <p:sp>
          <p:nvSpPr>
            <p:cNvPr id="77" name="矩形 76">
              <a:extLst>
                <a:ext uri="{FF2B5EF4-FFF2-40B4-BE49-F238E27FC236}">
                  <a16:creationId xmlns:a16="http://schemas.microsoft.com/office/drawing/2014/main" id="{A2C9A7AA-1639-4F0D-86A7-AE839BE2EFF5}"/>
                </a:ext>
              </a:extLst>
            </p:cNvPr>
            <p:cNvSpPr/>
            <p:nvPr/>
          </p:nvSpPr>
          <p:spPr>
            <a:xfrm>
              <a:off x="847817" y="2358710"/>
              <a:ext cx="2954655" cy="120032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7200" b="1">
                  <a:solidFill>
                    <a:schemeClr val="accent1">
                      <a:lumMod val="75000"/>
                    </a:schemeClr>
                  </a:solidFill>
                  <a:cs typeface="+mn-ea"/>
                  <a:sym typeface="+mn-lt"/>
                </a:rPr>
                <a:t>手卫生</a:t>
              </a:r>
            </a:p>
          </p:txBody>
        </p:sp>
        <p:grpSp>
          <p:nvGrpSpPr>
            <p:cNvPr id="78" name="组合 77">
              <a:extLst>
                <a:ext uri="{FF2B5EF4-FFF2-40B4-BE49-F238E27FC236}">
                  <a16:creationId xmlns:a16="http://schemas.microsoft.com/office/drawing/2014/main" id="{74230C07-6C8F-487D-B82D-8633A370E467}"/>
                </a:ext>
              </a:extLst>
            </p:cNvPr>
            <p:cNvGrpSpPr/>
            <p:nvPr/>
          </p:nvGrpSpPr>
          <p:grpSpPr>
            <a:xfrm>
              <a:off x="990600" y="3676650"/>
              <a:ext cx="3753521" cy="72000"/>
              <a:chOff x="1047750" y="3676650"/>
              <a:chExt cx="3753521" cy="72000"/>
            </a:xfrm>
          </p:grpSpPr>
          <p:cxnSp>
            <p:nvCxnSpPr>
              <p:cNvPr id="81" name="直接连接符 80">
                <a:extLst>
                  <a:ext uri="{FF2B5EF4-FFF2-40B4-BE49-F238E27FC236}">
                    <a16:creationId xmlns:a16="http://schemas.microsoft.com/office/drawing/2014/main" id="{B50FE15A-F905-431F-AAAE-277D87BA703A}"/>
                  </a:ext>
                </a:extLst>
              </p:cNvPr>
              <p:cNvCxnSpPr/>
              <p:nvPr/>
            </p:nvCxnSpPr>
            <p:spPr>
              <a:xfrm>
                <a:off x="1066800" y="3712650"/>
                <a:ext cx="3734471"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82" name="矩形 81">
                <a:extLst>
                  <a:ext uri="{FF2B5EF4-FFF2-40B4-BE49-F238E27FC236}">
                    <a16:creationId xmlns:a16="http://schemas.microsoft.com/office/drawing/2014/main" id="{2C3FF386-D6E1-4525-B39F-A4E1BEF26D41}"/>
                  </a:ext>
                </a:extLst>
              </p:cNvPr>
              <p:cNvSpPr/>
              <p:nvPr/>
            </p:nvSpPr>
            <p:spPr>
              <a:xfrm>
                <a:off x="1047750" y="3676650"/>
                <a:ext cx="1543050" cy="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cs typeface="+mn-ea"/>
                  <a:sym typeface="+mn-lt"/>
                </a:endParaRPr>
              </a:p>
            </p:txBody>
          </p:sp>
        </p:grpSp>
        <p:sp>
          <p:nvSpPr>
            <p:cNvPr id="80" name="文本框 29">
              <a:extLst>
                <a:ext uri="{FF2B5EF4-FFF2-40B4-BE49-F238E27FC236}">
                  <a16:creationId xmlns:a16="http://schemas.microsoft.com/office/drawing/2014/main" id="{FE39A011-3774-452D-A483-B44BE66DD33F}"/>
                </a:ext>
              </a:extLst>
            </p:cNvPr>
            <p:cNvSpPr txBox="1"/>
            <p:nvPr/>
          </p:nvSpPr>
          <p:spPr>
            <a:xfrm>
              <a:off x="915477" y="3815280"/>
              <a:ext cx="4244213"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tx1">
                      <a:lumMod val="50000"/>
                      <a:lumOff val="50000"/>
                    </a:schemeClr>
                  </a:solidFill>
                  <a:cs typeface="+mn-ea"/>
                  <a:sym typeface="+mn-lt"/>
                </a:rPr>
                <a:t>HAND HYGIENE</a:t>
              </a:r>
              <a:endParaRPr lang="zh-CN" altLang="en-US" sz="2800">
                <a:solidFill>
                  <a:schemeClr val="tx1">
                    <a:lumMod val="50000"/>
                    <a:lumOff val="50000"/>
                  </a:schemeClr>
                </a:solidFill>
                <a:cs typeface="+mn-ea"/>
                <a:sym typeface="+mn-lt"/>
              </a:endParaRPr>
            </a:p>
          </p:txBody>
        </p:sp>
      </p:grpSp>
      <p:pic>
        <p:nvPicPr>
          <p:cNvPr id="85" name="图片 84" descr="图片包含 游戏机&#10;&#10;描述已自动生成">
            <a:extLst>
              <a:ext uri="{FF2B5EF4-FFF2-40B4-BE49-F238E27FC236}">
                <a16:creationId xmlns:a16="http://schemas.microsoft.com/office/drawing/2014/main" id="{CBA27440-07C1-4D71-ADF9-D07AEB6E76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7798" y="5541935"/>
            <a:ext cx="2391876" cy="1042052"/>
          </a:xfrm>
          <a:prstGeom prst="rect">
            <a:avLst/>
          </a:prstGeom>
        </p:spPr>
      </p:pic>
    </p:spTree>
    <p:extLst>
      <p:ext uri="{BB962C8B-B14F-4D97-AF65-F5344CB8AC3E}">
        <p14:creationId xmlns:p14="http://schemas.microsoft.com/office/powerpoint/2010/main" val="3080895402"/>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1"/>
          <p:cNvSpPr>
            <a:spLocks noGrp="1"/>
          </p:cNvSpPr>
          <p:nvPr>
            <p:ph type="title"/>
          </p:nvPr>
        </p:nvSpPr>
        <p:spPr>
          <a:xfrm>
            <a:off x="832188" y="129563"/>
            <a:ext cx="4917622" cy="700088"/>
          </a:xfrm>
        </p:spPr>
        <p:txBody>
          <a:bodyPr>
            <a:normAutofit/>
          </a:bodyPr>
          <a:lstStyle/>
          <a:p>
            <a:r>
              <a:rPr lang="zh-CN" altLang="en-US">
                <a:latin typeface="+mn-lt"/>
                <a:ea typeface="+mn-ea"/>
                <a:cs typeface="+mn-ea"/>
                <a:sym typeface="+mn-lt"/>
              </a:rPr>
              <a:t>什么是手卫生？</a:t>
            </a:r>
          </a:p>
        </p:txBody>
      </p:sp>
      <p:sp>
        <p:nvSpPr>
          <p:cNvPr id="6" name="内容占位符 5">
            <a:extLst>
              <a:ext uri="{FF2B5EF4-FFF2-40B4-BE49-F238E27FC236}">
                <a16:creationId xmlns:a16="http://schemas.microsoft.com/office/drawing/2014/main" id="{93511747-5334-4CFA-93F1-9664F648CC2E}"/>
              </a:ext>
            </a:extLst>
          </p:cNvPr>
          <p:cNvSpPr>
            <a:spLocks noGrp="1"/>
          </p:cNvSpPr>
          <p:nvPr>
            <p:ph sz="quarter" idx="10"/>
          </p:nvPr>
        </p:nvSpPr>
        <p:spPr>
          <a:xfrm>
            <a:off x="355600" y="1307841"/>
            <a:ext cx="8420100" cy="2121159"/>
          </a:xfrm>
        </p:spPr>
        <p:txBody>
          <a:bodyPr>
            <a:normAutofit/>
          </a:bodyPr>
          <a:lstStyle/>
          <a:p>
            <a:pPr marL="0" indent="0">
              <a:lnSpc>
                <a:spcPct val="150000"/>
              </a:lnSpc>
              <a:buNone/>
            </a:pPr>
            <a:r>
              <a:rPr lang="zh-CN" altLang="en-US" sz="2400" b="1">
                <a:solidFill>
                  <a:srgbClr val="C00000"/>
                </a:solidFill>
                <a:latin typeface="+mn-lt"/>
                <a:ea typeface="+mn-ea"/>
                <a:cs typeface="+mn-ea"/>
                <a:sym typeface="+mn-lt"/>
              </a:rPr>
              <a:t>手卫生</a:t>
            </a:r>
            <a:r>
              <a:rPr lang="zh-CN" altLang="en-US" sz="1400" b="1">
                <a:solidFill>
                  <a:srgbClr val="C00000"/>
                </a:solidFill>
                <a:latin typeface="+mn-lt"/>
                <a:ea typeface="+mn-ea"/>
                <a:cs typeface="+mn-ea"/>
                <a:sym typeface="+mn-lt"/>
              </a:rPr>
              <a:t>（</a:t>
            </a:r>
            <a:r>
              <a:rPr lang="en-US" altLang="zh-CN" sz="1400" b="1">
                <a:solidFill>
                  <a:srgbClr val="C00000"/>
                </a:solidFill>
                <a:latin typeface="+mn-lt"/>
                <a:ea typeface="+mn-ea"/>
                <a:cs typeface="+mn-ea"/>
                <a:sym typeface="+mn-lt"/>
              </a:rPr>
              <a:t>hand hygiene</a:t>
            </a:r>
            <a:r>
              <a:rPr lang="zh-CN" altLang="en-US" sz="1400" b="1">
                <a:solidFill>
                  <a:srgbClr val="C00000"/>
                </a:solidFill>
                <a:latin typeface="+mn-lt"/>
                <a:ea typeface="+mn-ea"/>
                <a:cs typeface="+mn-ea"/>
                <a:sym typeface="+mn-lt"/>
              </a:rPr>
              <a:t>）</a:t>
            </a:r>
            <a:r>
              <a:rPr lang="en-US" altLang="zh-CN" sz="2000" b="1">
                <a:solidFill>
                  <a:srgbClr val="C00000"/>
                </a:solidFill>
                <a:latin typeface="+mn-lt"/>
                <a:ea typeface="+mn-ea"/>
                <a:cs typeface="+mn-ea"/>
                <a:sym typeface="+mn-lt"/>
              </a:rPr>
              <a:t>:</a:t>
            </a:r>
            <a:r>
              <a:rPr lang="zh-CN" altLang="en-US" sz="2400">
                <a:latin typeface="+mn-lt"/>
                <a:ea typeface="+mn-ea"/>
                <a:cs typeface="+mn-ea"/>
                <a:sym typeface="+mn-lt"/>
              </a:rPr>
              <a:t>是洗手、卫生手消毒、外科手消毒的总称</a:t>
            </a:r>
            <a:endParaRPr lang="en-US" altLang="zh-CN" sz="2400">
              <a:latin typeface="+mn-lt"/>
              <a:ea typeface="+mn-ea"/>
              <a:cs typeface="+mn-ea"/>
              <a:sym typeface="+mn-lt"/>
            </a:endParaRPr>
          </a:p>
          <a:p>
            <a:pPr marL="0" indent="0">
              <a:lnSpc>
                <a:spcPct val="150000"/>
              </a:lnSpc>
              <a:buNone/>
            </a:pPr>
            <a:r>
              <a:rPr lang="zh-CN" altLang="en-US" sz="2400">
                <a:latin typeface="+mn-lt"/>
                <a:ea typeface="+mn-ea"/>
                <a:cs typeface="+mn-ea"/>
                <a:sym typeface="+mn-lt"/>
              </a:rPr>
              <a:t>手卫生主要针对医护人员在工作中存在的交叉感染的风险而采取的措施，是医院感染控制的重要手段</a:t>
            </a:r>
          </a:p>
          <a:p>
            <a:pPr>
              <a:lnSpc>
                <a:spcPct val="150000"/>
              </a:lnSpc>
            </a:pPr>
            <a:endParaRPr lang="zh-CN" altLang="en-US" sz="2400">
              <a:latin typeface="+mn-lt"/>
              <a:ea typeface="+mn-ea"/>
              <a:cs typeface="+mn-ea"/>
              <a:sym typeface="+mn-lt"/>
            </a:endParaRPr>
          </a:p>
        </p:txBody>
      </p:sp>
      <p:pic>
        <p:nvPicPr>
          <p:cNvPr id="4" name="图片 3">
            <a:extLst>
              <a:ext uri="{FF2B5EF4-FFF2-40B4-BE49-F238E27FC236}">
                <a16:creationId xmlns:a16="http://schemas.microsoft.com/office/drawing/2014/main" id="{EE35FAE7-BD7F-47F8-AD50-25F42950EA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3176" y="2890432"/>
            <a:ext cx="3884659" cy="3884659"/>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世界卫生组织</a:t>
            </a:r>
            <a:r>
              <a:rPr lang="en-US" altLang="zh-CN">
                <a:latin typeface="+mn-lt"/>
                <a:ea typeface="+mn-ea"/>
                <a:cs typeface="+mn-ea"/>
                <a:sym typeface="+mn-lt"/>
              </a:rPr>
              <a:t>WHO</a:t>
            </a:r>
            <a:r>
              <a:rPr lang="zh-CN" altLang="en-US">
                <a:latin typeface="+mn-lt"/>
                <a:ea typeface="+mn-ea"/>
                <a:cs typeface="+mn-ea"/>
                <a:sym typeface="+mn-lt"/>
              </a:rPr>
              <a:t>提出：</a:t>
            </a:r>
          </a:p>
        </p:txBody>
      </p:sp>
      <p:sp>
        <p:nvSpPr>
          <p:cNvPr id="14337" name="内容占位符 2"/>
          <p:cNvSpPr>
            <a:spLocks noGrp="1"/>
          </p:cNvSpPr>
          <p:nvPr>
            <p:ph sz="quarter" idx="4294967295"/>
          </p:nvPr>
        </p:nvSpPr>
        <p:spPr>
          <a:xfrm>
            <a:off x="271465" y="3111502"/>
            <a:ext cx="8872537" cy="1458913"/>
          </a:xfrm>
        </p:spPr>
        <p:txBody>
          <a:bodyPr/>
          <a:lstStyle/>
          <a:p>
            <a:pPr marL="44450" indent="0">
              <a:lnSpc>
                <a:spcPct val="130000"/>
              </a:lnSpc>
              <a:spcBef>
                <a:spcPct val="0"/>
              </a:spcBef>
              <a:buNone/>
            </a:pPr>
            <a:r>
              <a:rPr lang="en-US" altLang="zh-CN" sz="4800">
                <a:solidFill>
                  <a:srgbClr val="0070C0"/>
                </a:solidFill>
                <a:cs typeface="+mn-ea"/>
                <a:sym typeface="+mn-lt"/>
              </a:rPr>
              <a:t>Clean hands are safer hands</a:t>
            </a:r>
            <a:endParaRPr lang="zh-CN" altLang="en-US" sz="4800">
              <a:solidFill>
                <a:srgbClr val="0070C0"/>
              </a:solidFill>
              <a:cs typeface="+mn-ea"/>
              <a:sym typeface="+mn-lt"/>
            </a:endParaRPr>
          </a:p>
        </p:txBody>
      </p:sp>
      <p:sp>
        <p:nvSpPr>
          <p:cNvPr id="2" name="弧 1"/>
          <p:cNvSpPr/>
          <p:nvPr/>
        </p:nvSpPr>
        <p:spPr>
          <a:xfrm>
            <a:off x="278783" y="1824819"/>
            <a:ext cx="8538299" cy="3008078"/>
          </a:xfrm>
          <a:prstGeom prst="arc">
            <a:avLst>
              <a:gd name="adj1" fmla="val 10974046"/>
              <a:gd name="adj2" fmla="val 0"/>
            </a:avLst>
          </a:prstGeom>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457200" rtl="0" eaLnBrk="1" latinLnBrk="0" hangingPunct="1">
              <a:defRPr sz="1800" kern="1200">
                <a:solidFill>
                  <a:srgbClr val="000000"/>
                </a:solidFill>
                <a:latin typeface="Arial"/>
                <a:ea typeface="+mn-ea"/>
                <a:cs typeface="+mn-cs"/>
              </a:defRPr>
            </a:lvl1pPr>
            <a:lvl2pPr marL="457200" algn="l" defTabSz="457200" rtl="0" eaLnBrk="1" latinLnBrk="0" hangingPunct="1">
              <a:defRPr sz="1800" kern="1200">
                <a:solidFill>
                  <a:srgbClr val="000000"/>
                </a:solidFill>
                <a:latin typeface="Arial"/>
                <a:ea typeface="+mn-ea"/>
                <a:cs typeface="+mn-cs"/>
              </a:defRPr>
            </a:lvl2pPr>
            <a:lvl3pPr marL="914400" algn="l" defTabSz="457200" rtl="0" eaLnBrk="1" latinLnBrk="0" hangingPunct="1">
              <a:defRPr sz="1800" kern="1200">
                <a:solidFill>
                  <a:srgbClr val="000000"/>
                </a:solidFill>
                <a:latin typeface="Arial"/>
                <a:ea typeface="+mn-ea"/>
                <a:cs typeface="+mn-cs"/>
              </a:defRPr>
            </a:lvl3pPr>
            <a:lvl4pPr marL="1371600" algn="l" defTabSz="457200" rtl="0" eaLnBrk="1" latinLnBrk="0" hangingPunct="1">
              <a:defRPr sz="1800" kern="1200">
                <a:solidFill>
                  <a:srgbClr val="000000"/>
                </a:solidFill>
                <a:latin typeface="Arial"/>
                <a:ea typeface="+mn-ea"/>
                <a:cs typeface="+mn-cs"/>
              </a:defRPr>
            </a:lvl4pPr>
            <a:lvl5pPr marL="1828800" algn="l" defTabSz="457200" rtl="0" eaLnBrk="1" latinLnBrk="0" hangingPunct="1">
              <a:defRPr sz="1800" kern="1200">
                <a:solidFill>
                  <a:srgbClr val="000000"/>
                </a:solidFill>
                <a:latin typeface="Arial"/>
                <a:ea typeface="+mn-ea"/>
                <a:cs typeface="+mn-cs"/>
              </a:defRPr>
            </a:lvl5pPr>
            <a:lvl6pPr marL="2286000" algn="l" defTabSz="457200" rtl="0" eaLnBrk="1" latinLnBrk="0" hangingPunct="1">
              <a:defRPr sz="1800" kern="1200">
                <a:solidFill>
                  <a:srgbClr val="000000"/>
                </a:solidFill>
                <a:latin typeface="Arial"/>
                <a:ea typeface="+mn-ea"/>
                <a:cs typeface="+mn-cs"/>
              </a:defRPr>
            </a:lvl6pPr>
            <a:lvl7pPr marL="2743200" algn="l" defTabSz="457200" rtl="0" eaLnBrk="1" latinLnBrk="0" hangingPunct="1">
              <a:defRPr sz="1800" kern="1200">
                <a:solidFill>
                  <a:srgbClr val="000000"/>
                </a:solidFill>
                <a:latin typeface="Arial"/>
                <a:ea typeface="+mn-ea"/>
                <a:cs typeface="+mn-cs"/>
              </a:defRPr>
            </a:lvl7pPr>
            <a:lvl8pPr marL="3200400" algn="l" defTabSz="457200" rtl="0" eaLnBrk="1" latinLnBrk="0" hangingPunct="1">
              <a:defRPr sz="1800" kern="1200">
                <a:solidFill>
                  <a:srgbClr val="000000"/>
                </a:solidFill>
                <a:latin typeface="Arial"/>
                <a:ea typeface="+mn-ea"/>
                <a:cs typeface="+mn-cs"/>
              </a:defRPr>
            </a:lvl8pPr>
            <a:lvl9pPr marL="3657600" algn="l" defTabSz="457200" rtl="0" eaLnBrk="1" latinLnBrk="0" hangingPunct="1">
              <a:defRPr sz="1800" kern="1200">
                <a:solidFill>
                  <a:srgbClr val="000000"/>
                </a:solidFill>
                <a:latin typeface="Arial"/>
                <a:ea typeface="+mn-ea"/>
                <a:cs typeface="+mn-cs"/>
              </a:defRPr>
            </a:lvl9pPr>
          </a:lstStyle>
          <a:p>
            <a:pPr algn="ctr">
              <a:lnSpc>
                <a:spcPct val="130000"/>
              </a:lnSpc>
            </a:pPr>
            <a:endParaRPr kumimoji="1" lang="zh-CN" altLang="en-US">
              <a:cs typeface="+mn-ea"/>
              <a:sym typeface="+mn-lt"/>
            </a:endParaRPr>
          </a:p>
        </p:txBody>
      </p:sp>
    </p:spTree>
    <p:extLst>
      <p:ext uri="{BB962C8B-B14F-4D97-AF65-F5344CB8AC3E}">
        <p14:creationId xmlns:p14="http://schemas.microsoft.com/office/powerpoint/2010/main" val="672400577"/>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洗手的概念</a:t>
            </a:r>
          </a:p>
        </p:txBody>
      </p:sp>
      <p:sp>
        <p:nvSpPr>
          <p:cNvPr id="17410" name="内容占位符 2"/>
          <p:cNvSpPr>
            <a:spLocks noGrp="1"/>
          </p:cNvSpPr>
          <p:nvPr>
            <p:ph sz="quarter" idx="4294967295"/>
          </p:nvPr>
        </p:nvSpPr>
        <p:spPr>
          <a:xfrm>
            <a:off x="352174" y="1173073"/>
            <a:ext cx="8423526" cy="1916113"/>
          </a:xfrm>
        </p:spPr>
        <p:txBody>
          <a:bodyPr>
            <a:normAutofit lnSpcReduction="10000"/>
          </a:bodyPr>
          <a:lstStyle/>
          <a:p>
            <a:pPr marL="46037" indent="0">
              <a:lnSpc>
                <a:spcPct val="130000"/>
              </a:lnSpc>
              <a:spcBef>
                <a:spcPct val="0"/>
              </a:spcBef>
              <a:buNone/>
            </a:pPr>
            <a:r>
              <a:rPr lang="zh-CN" altLang="en-US" sz="2400" b="1">
                <a:cs typeface="+mn-ea"/>
                <a:sym typeface="+mn-lt"/>
              </a:rPr>
              <a:t>洗手</a:t>
            </a:r>
            <a:r>
              <a:rPr lang="zh-CN" altLang="en-US" sz="1800" b="1">
                <a:cs typeface="+mn-ea"/>
                <a:sym typeface="+mn-lt"/>
              </a:rPr>
              <a:t>（</a:t>
            </a:r>
            <a:r>
              <a:rPr lang="en-US" altLang="zh-CN" sz="1800" b="1" err="1">
                <a:cs typeface="+mn-ea"/>
                <a:sym typeface="+mn-lt"/>
              </a:rPr>
              <a:t>handwashing</a:t>
            </a:r>
            <a:r>
              <a:rPr lang="zh-CN" altLang="en-US" sz="1800" b="1">
                <a:cs typeface="+mn-ea"/>
                <a:sym typeface="+mn-lt"/>
              </a:rPr>
              <a:t>）</a:t>
            </a:r>
            <a:r>
              <a:rPr lang="zh-CN" altLang="en-US" sz="1800">
                <a:cs typeface="+mn-ea"/>
                <a:sym typeface="+mn-lt"/>
              </a:rPr>
              <a:t>是指医务人员用肥皂或者皂液和流动水洗手，去除手部分皮肤污垢、碎屑和部分致病菌的过程</a:t>
            </a:r>
            <a:endParaRPr lang="en-US" altLang="zh-CN" sz="1800">
              <a:cs typeface="+mn-ea"/>
              <a:sym typeface="+mn-lt"/>
            </a:endParaRPr>
          </a:p>
          <a:p>
            <a:pPr marL="46037" indent="0">
              <a:lnSpc>
                <a:spcPct val="130000"/>
              </a:lnSpc>
              <a:spcBef>
                <a:spcPct val="0"/>
              </a:spcBef>
              <a:buNone/>
            </a:pPr>
            <a:r>
              <a:rPr lang="zh-CN" altLang="en-US" sz="1800" b="1" kern="1400">
                <a:solidFill>
                  <a:srgbClr val="C00000"/>
                </a:solidFill>
                <a:cs typeface="+mn-ea"/>
                <a:sym typeface="+mn-lt"/>
              </a:rPr>
              <a:t>美国疾病控制中心</a:t>
            </a:r>
            <a:r>
              <a:rPr lang="en-US" altLang="zh-CN" sz="1800" b="1" kern="1400">
                <a:solidFill>
                  <a:srgbClr val="C00000"/>
                </a:solidFill>
                <a:cs typeface="+mn-ea"/>
                <a:sym typeface="+mn-lt"/>
              </a:rPr>
              <a:t>(CDC)</a:t>
            </a:r>
            <a:r>
              <a:rPr lang="zh-CN" altLang="en-US" sz="1800" b="1" kern="1400">
                <a:solidFill>
                  <a:srgbClr val="C00000"/>
                </a:solidFill>
                <a:cs typeface="+mn-ea"/>
                <a:sym typeface="+mn-lt"/>
              </a:rPr>
              <a:t>将洗手</a:t>
            </a:r>
            <a:r>
              <a:rPr lang="en-US" altLang="zh-CN" sz="1800" b="1" kern="1400">
                <a:solidFill>
                  <a:srgbClr val="C00000"/>
                </a:solidFill>
                <a:cs typeface="+mn-ea"/>
                <a:sym typeface="+mn-lt"/>
              </a:rPr>
              <a:t>(hand washing)</a:t>
            </a:r>
            <a:r>
              <a:rPr lang="zh-CN" altLang="en-US" sz="1800" b="1" kern="1400">
                <a:solidFill>
                  <a:srgbClr val="C00000"/>
                </a:solidFill>
                <a:cs typeface="+mn-ea"/>
                <a:sym typeface="+mn-lt"/>
              </a:rPr>
              <a:t>定义为：</a:t>
            </a:r>
            <a:endParaRPr lang="en-US" altLang="zh-CN" sz="1800" b="1" kern="1400">
              <a:solidFill>
                <a:srgbClr val="C00000"/>
              </a:solidFill>
              <a:cs typeface="+mn-ea"/>
              <a:sym typeface="+mn-lt"/>
            </a:endParaRPr>
          </a:p>
          <a:p>
            <a:pPr marL="46037" indent="0">
              <a:lnSpc>
                <a:spcPct val="130000"/>
              </a:lnSpc>
              <a:spcBef>
                <a:spcPct val="0"/>
              </a:spcBef>
              <a:buNone/>
            </a:pPr>
            <a:r>
              <a:rPr lang="zh-CN" altLang="en-US" sz="1800" kern="1400" spc="300">
                <a:cs typeface="+mn-ea"/>
                <a:sym typeface="+mn-lt"/>
              </a:rPr>
              <a:t>将手涂满清洗剂，并对其所有表面细致地进行强而有力的短时揉搓，然后用流动水冲洗的过程</a:t>
            </a:r>
            <a:r>
              <a:rPr lang="zh-CN" altLang="en-US" sz="1800" kern="1400">
                <a:cs typeface="+mn-ea"/>
                <a:sym typeface="+mn-lt"/>
              </a:rPr>
              <a:t>。</a:t>
            </a:r>
            <a:endParaRPr lang="en-US" altLang="zh-CN" sz="1800" kern="1400">
              <a:cs typeface="+mn-ea"/>
              <a:sym typeface="+mn-lt"/>
            </a:endParaRPr>
          </a:p>
          <a:p>
            <a:pPr marL="46037" indent="0">
              <a:lnSpc>
                <a:spcPct val="130000"/>
              </a:lnSpc>
              <a:spcBef>
                <a:spcPct val="0"/>
              </a:spcBef>
              <a:buNone/>
            </a:pPr>
            <a:endParaRPr lang="en-US" altLang="zh-CN" sz="1800">
              <a:cs typeface="+mn-ea"/>
              <a:sym typeface="+mn-lt"/>
            </a:endParaRPr>
          </a:p>
        </p:txBody>
      </p:sp>
      <p:pic>
        <p:nvPicPr>
          <p:cNvPr id="17411" name="图片 2" descr="15g58PICsJm_1024.jpg"/>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58237" y="3346481"/>
            <a:ext cx="3096114" cy="2813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文本框 7"/>
          <p:cNvSpPr txBox="1"/>
          <p:nvPr/>
        </p:nvSpPr>
        <p:spPr>
          <a:xfrm>
            <a:off x="3590091" y="3582673"/>
            <a:ext cx="5185609" cy="257750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defRPr/>
            </a:pPr>
            <a:r>
              <a:rPr lang="zh-CN" altLang="en-US">
                <a:cs typeface="+mn-ea"/>
                <a:sym typeface="+mn-lt"/>
              </a:rPr>
              <a:t>单纯用肥皂或清洁剂洗手，可使皮肤脂肪乳化，并使微生物悬浮于表面，再用水将它们冲洗掉，这个过程称为</a:t>
            </a:r>
            <a:r>
              <a:rPr lang="zh-CN" altLang="en-US">
                <a:solidFill>
                  <a:schemeClr val="accent1">
                    <a:lumMod val="75000"/>
                  </a:schemeClr>
                </a:solidFill>
                <a:cs typeface="+mn-ea"/>
                <a:sym typeface="+mn-lt"/>
              </a:rPr>
              <a:t>机械性去污</a:t>
            </a:r>
            <a:r>
              <a:rPr lang="zh-CN" altLang="en-US">
                <a:cs typeface="+mn-ea"/>
                <a:sym typeface="+mn-lt"/>
              </a:rPr>
              <a:t>过程。</a:t>
            </a:r>
            <a:endParaRPr lang="en-US" altLang="zh-CN">
              <a:cs typeface="+mn-ea"/>
              <a:sym typeface="+mn-lt"/>
            </a:endParaRPr>
          </a:p>
          <a:p>
            <a:pPr>
              <a:lnSpc>
                <a:spcPct val="130000"/>
              </a:lnSpc>
              <a:defRPr/>
            </a:pPr>
            <a:endParaRPr lang="en-US" altLang="zh-CN">
              <a:cs typeface="+mn-ea"/>
              <a:sym typeface="+mn-lt"/>
            </a:endParaRPr>
          </a:p>
          <a:p>
            <a:pPr>
              <a:lnSpc>
                <a:spcPct val="130000"/>
              </a:lnSpc>
              <a:defRPr/>
            </a:pPr>
            <a:r>
              <a:rPr lang="zh-CN" altLang="en-US">
                <a:cs typeface="+mn-ea"/>
                <a:sym typeface="+mn-lt"/>
              </a:rPr>
              <a:t>若用含有消毒剂的洗涤剂洗手，能杀死或抑制微生物生长繁殖，达到消毒灭菌的目的，这一过程称为</a:t>
            </a:r>
            <a:r>
              <a:rPr lang="zh-CN" altLang="en-US">
                <a:solidFill>
                  <a:schemeClr val="accent1">
                    <a:lumMod val="75000"/>
                  </a:schemeClr>
                </a:solidFill>
                <a:cs typeface="+mn-ea"/>
                <a:sym typeface="+mn-lt"/>
              </a:rPr>
              <a:t>化学性去污</a:t>
            </a:r>
            <a:r>
              <a:rPr lang="zh-CN" altLang="en-US">
                <a:cs typeface="+mn-ea"/>
                <a:sym typeface="+mn-lt"/>
              </a:rPr>
              <a:t>过程。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卫生手消毒</a:t>
            </a:r>
          </a:p>
        </p:txBody>
      </p:sp>
      <p:sp>
        <p:nvSpPr>
          <p:cNvPr id="16386" name="内容占位符 2"/>
          <p:cNvSpPr>
            <a:spLocks noGrp="1"/>
          </p:cNvSpPr>
          <p:nvPr>
            <p:ph sz="quarter" idx="4294967295"/>
          </p:nvPr>
        </p:nvSpPr>
        <p:spPr>
          <a:xfrm>
            <a:off x="361950" y="1247775"/>
            <a:ext cx="8420100" cy="1698625"/>
          </a:xfrm>
        </p:spPr>
        <p:txBody>
          <a:bodyPr/>
          <a:lstStyle/>
          <a:p>
            <a:pPr marL="46037" indent="0">
              <a:lnSpc>
                <a:spcPct val="130000"/>
              </a:lnSpc>
              <a:spcBef>
                <a:spcPct val="0"/>
              </a:spcBef>
              <a:buNone/>
              <a:defRPr/>
            </a:pPr>
            <a:r>
              <a:rPr lang="zh-CN" altLang="en-US" sz="2400" b="1">
                <a:cs typeface="+mn-ea"/>
                <a:sym typeface="+mn-lt"/>
              </a:rPr>
              <a:t>卫生手消毒</a:t>
            </a:r>
            <a:r>
              <a:rPr lang="en-US" altLang="zh-CN" sz="2400" b="1">
                <a:cs typeface="+mn-ea"/>
                <a:sym typeface="+mn-lt"/>
              </a:rPr>
              <a:t> </a:t>
            </a:r>
            <a:r>
              <a:rPr lang="zh-CN" altLang="en-US" sz="1800" b="1">
                <a:cs typeface="+mn-ea"/>
                <a:sym typeface="+mn-lt"/>
              </a:rPr>
              <a:t>（</a:t>
            </a:r>
            <a:r>
              <a:rPr lang="en-US" altLang="zh-CN" sz="1800" b="1">
                <a:cs typeface="+mn-ea"/>
                <a:sym typeface="+mn-lt"/>
              </a:rPr>
              <a:t>antiseptic handrubbing</a:t>
            </a:r>
            <a:r>
              <a:rPr lang="zh-CN" altLang="en-US" sz="1800" b="1">
                <a:cs typeface="+mn-ea"/>
                <a:sym typeface="+mn-lt"/>
              </a:rPr>
              <a:t>）：</a:t>
            </a:r>
            <a:r>
              <a:rPr lang="zh-CN" altLang="en-US" sz="2400">
                <a:cs typeface="+mn-ea"/>
                <a:sym typeface="+mn-lt"/>
              </a:rPr>
              <a:t>是指医务人员使用速干手消毒剂揉搓双手，以减少手部暂居菌的过程</a:t>
            </a:r>
          </a:p>
        </p:txBody>
      </p:sp>
      <p:pic>
        <p:nvPicPr>
          <p:cNvPr id="19459" name="图片 2" descr="57b9b87d37bd741c05be2632423d1d4d.jpg"/>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116723" y="2824999"/>
            <a:ext cx="3940175" cy="341939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外科手消毒</a:t>
            </a:r>
          </a:p>
        </p:txBody>
      </p:sp>
      <p:sp>
        <p:nvSpPr>
          <p:cNvPr id="3" name="内容占位符 2"/>
          <p:cNvSpPr>
            <a:spLocks noGrp="1"/>
          </p:cNvSpPr>
          <p:nvPr>
            <p:ph sz="quarter" idx="4294967295"/>
          </p:nvPr>
        </p:nvSpPr>
        <p:spPr>
          <a:xfrm>
            <a:off x="355600" y="1424573"/>
            <a:ext cx="8490618" cy="1873250"/>
          </a:xfrm>
        </p:spPr>
        <p:txBody>
          <a:bodyPr>
            <a:normAutofit/>
          </a:bodyPr>
          <a:lstStyle/>
          <a:p>
            <a:pPr marL="46037" indent="0">
              <a:lnSpc>
                <a:spcPct val="130000"/>
              </a:lnSpc>
              <a:spcBef>
                <a:spcPct val="0"/>
              </a:spcBef>
              <a:buNone/>
              <a:defRPr/>
            </a:pPr>
            <a:r>
              <a:rPr lang="zh-CN" altLang="en-US" sz="2400" b="1">
                <a:cs typeface="+mn-ea"/>
                <a:sym typeface="+mn-lt"/>
              </a:rPr>
              <a:t>外科手消毒</a:t>
            </a:r>
            <a:r>
              <a:rPr lang="en-US" altLang="zh-CN" sz="2400" b="1">
                <a:cs typeface="+mn-ea"/>
                <a:sym typeface="+mn-lt"/>
              </a:rPr>
              <a:t> </a:t>
            </a:r>
            <a:r>
              <a:rPr lang="zh-CN" altLang="en-US" sz="2000" b="1">
                <a:cs typeface="+mn-ea"/>
                <a:sym typeface="+mn-lt"/>
              </a:rPr>
              <a:t>（</a:t>
            </a:r>
            <a:r>
              <a:rPr lang="en-US" altLang="zh-CN" sz="2000" b="1">
                <a:cs typeface="+mn-ea"/>
                <a:sym typeface="+mn-lt"/>
              </a:rPr>
              <a:t>surgical hand antisepsis</a:t>
            </a:r>
            <a:r>
              <a:rPr lang="zh-CN" altLang="en-US" sz="2000" b="1">
                <a:cs typeface="+mn-ea"/>
                <a:sym typeface="+mn-lt"/>
              </a:rPr>
              <a:t>）：</a:t>
            </a:r>
            <a:r>
              <a:rPr lang="zh-CN" altLang="en-US" sz="2000">
                <a:cs typeface="+mn-ea"/>
                <a:sym typeface="+mn-lt"/>
              </a:rPr>
              <a:t>外科手术前医务人员用肥皂（皂液）和</a:t>
            </a:r>
            <a:r>
              <a:rPr lang="zh-CN" altLang="en-US" sz="2000">
                <a:solidFill>
                  <a:srgbClr val="0070C0"/>
                </a:solidFill>
                <a:cs typeface="+mn-ea"/>
                <a:sym typeface="+mn-lt"/>
              </a:rPr>
              <a:t>流动的水</a:t>
            </a:r>
            <a:r>
              <a:rPr lang="zh-CN" altLang="en-US" sz="2000">
                <a:cs typeface="+mn-ea"/>
                <a:sym typeface="+mn-lt"/>
              </a:rPr>
              <a:t>，再用</a:t>
            </a:r>
            <a:r>
              <a:rPr lang="en-US" altLang="zh-CN" sz="2000">
                <a:cs typeface="+mn-ea"/>
                <a:sym typeface="+mn-lt"/>
              </a:rPr>
              <a:t>NICOLER</a:t>
            </a:r>
            <a:r>
              <a:rPr lang="zh-CN" altLang="en-US" sz="2000">
                <a:cs typeface="+mn-ea"/>
                <a:sym typeface="+mn-lt"/>
              </a:rPr>
              <a:t>手消毒剂清除或杀灭手部暂居菌和减少常居菌的过程</a:t>
            </a:r>
            <a:endParaRPr lang="en-US" altLang="zh-CN" sz="2000">
              <a:cs typeface="+mn-ea"/>
              <a:sym typeface="+mn-lt"/>
            </a:endParaRPr>
          </a:p>
        </p:txBody>
      </p:sp>
      <p:pic>
        <p:nvPicPr>
          <p:cNvPr id="21507" name="图片 4" descr="91529822720e0cf3f40e68d20046f21fbe09aa19.jpg"/>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16177" y="3297823"/>
            <a:ext cx="4195762" cy="2917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什么是暂居菌？</a:t>
            </a:r>
          </a:p>
        </p:txBody>
      </p:sp>
      <p:sp>
        <p:nvSpPr>
          <p:cNvPr id="12290" name="内容占位符 2"/>
          <p:cNvSpPr>
            <a:spLocks noGrp="1"/>
          </p:cNvSpPr>
          <p:nvPr>
            <p:ph sz="quarter" idx="4294967295"/>
          </p:nvPr>
        </p:nvSpPr>
        <p:spPr>
          <a:xfrm>
            <a:off x="355600" y="1459315"/>
            <a:ext cx="8535737" cy="2076032"/>
          </a:xfrm>
        </p:spPr>
        <p:txBody>
          <a:bodyPr/>
          <a:lstStyle/>
          <a:p>
            <a:pPr marL="46037" indent="0">
              <a:lnSpc>
                <a:spcPct val="130000"/>
              </a:lnSpc>
              <a:spcBef>
                <a:spcPct val="0"/>
              </a:spcBef>
              <a:buNone/>
              <a:defRPr/>
            </a:pPr>
            <a:r>
              <a:rPr lang="zh-CN" altLang="en-US" sz="2400" b="1">
                <a:cs typeface="+mn-ea"/>
                <a:sym typeface="+mn-lt"/>
              </a:rPr>
              <a:t>暂居菌（</a:t>
            </a:r>
            <a:r>
              <a:rPr lang="en-US" altLang="zh-CN" sz="2400" b="1">
                <a:cs typeface="+mn-ea"/>
                <a:sym typeface="+mn-lt"/>
              </a:rPr>
              <a:t>transient skin flora</a:t>
            </a:r>
            <a:r>
              <a:rPr lang="zh-CN" altLang="en-US" sz="2400" b="1">
                <a:cs typeface="+mn-ea"/>
                <a:sym typeface="+mn-lt"/>
              </a:rPr>
              <a:t>）</a:t>
            </a:r>
          </a:p>
          <a:p>
            <a:pPr marL="46037" indent="0">
              <a:lnSpc>
                <a:spcPct val="130000"/>
              </a:lnSpc>
              <a:spcBef>
                <a:spcPct val="0"/>
              </a:spcBef>
              <a:buNone/>
              <a:defRPr/>
            </a:pPr>
            <a:r>
              <a:rPr lang="zh-CN" altLang="en-US" sz="2000">
                <a:cs typeface="+mn-ea"/>
                <a:sym typeface="+mn-lt"/>
              </a:rPr>
              <a:t>寄居在皮肤表面，常规洗手容易被清洁的微生物，直接接触患者或被染污物的表面时刻获得，可以随时通过手传播，与医院感染密切相关</a:t>
            </a:r>
          </a:p>
        </p:txBody>
      </p:sp>
      <p:pic>
        <p:nvPicPr>
          <p:cNvPr id="22531" name="图片 2" descr="8585_200905300916311.jpg"/>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832188" y="3434179"/>
            <a:ext cx="3317875" cy="2397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26" name="Picture 2" descr="Why Do Companies Use the Health Care Personnel Handwash Study to Evaluate  their Products? - Bioscience Labs">
            <a:extLst>
              <a:ext uri="{FF2B5EF4-FFF2-40B4-BE49-F238E27FC236}">
                <a16:creationId xmlns:a16="http://schemas.microsoft.com/office/drawing/2014/main" id="{14F7D0ED-6527-4A9B-ADE1-05F5E533B8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0" y="3299773"/>
            <a:ext cx="3688413" cy="25315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什么是常居菌？</a:t>
            </a:r>
          </a:p>
        </p:txBody>
      </p:sp>
      <p:sp>
        <p:nvSpPr>
          <p:cNvPr id="11266" name="内容占位符 2"/>
          <p:cNvSpPr>
            <a:spLocks noGrp="1"/>
          </p:cNvSpPr>
          <p:nvPr>
            <p:ph sz="quarter" idx="4294967295"/>
          </p:nvPr>
        </p:nvSpPr>
        <p:spPr>
          <a:xfrm>
            <a:off x="355600" y="1468379"/>
            <a:ext cx="8453229" cy="4659312"/>
          </a:xfrm>
        </p:spPr>
        <p:txBody>
          <a:bodyPr>
            <a:normAutofit/>
          </a:bodyPr>
          <a:lstStyle/>
          <a:p>
            <a:pPr marL="46037" indent="0">
              <a:lnSpc>
                <a:spcPct val="130000"/>
              </a:lnSpc>
              <a:spcBef>
                <a:spcPct val="0"/>
              </a:spcBef>
              <a:buNone/>
              <a:defRPr/>
            </a:pPr>
            <a:r>
              <a:rPr lang="zh-CN" altLang="en-US" sz="2400" b="1">
                <a:cs typeface="+mn-ea"/>
                <a:sym typeface="+mn-lt"/>
              </a:rPr>
              <a:t>常居菌（</a:t>
            </a:r>
            <a:r>
              <a:rPr lang="en-US" altLang="zh-CN" sz="2400" b="1">
                <a:cs typeface="+mn-ea"/>
                <a:sym typeface="+mn-lt"/>
              </a:rPr>
              <a:t>resident skin flora</a:t>
            </a:r>
            <a:r>
              <a:rPr lang="zh-CN" altLang="en-US" sz="2400" b="1">
                <a:cs typeface="+mn-ea"/>
                <a:sym typeface="+mn-lt"/>
              </a:rPr>
              <a:t>）</a:t>
            </a:r>
          </a:p>
          <a:p>
            <a:pPr marL="46037" indent="0">
              <a:lnSpc>
                <a:spcPct val="130000"/>
              </a:lnSpc>
              <a:spcBef>
                <a:spcPct val="0"/>
              </a:spcBef>
              <a:buNone/>
              <a:defRPr/>
            </a:pPr>
            <a:r>
              <a:rPr lang="zh-CN" altLang="en-US" sz="2000">
                <a:cs typeface="+mn-ea"/>
                <a:sym typeface="+mn-lt"/>
              </a:rPr>
              <a:t>    也称固有性细菌，能从大部分人的皮肤上分离出来的微生物。这种微生物是皮肤上固有的寄居者，可重复分离，不易被机械的摩擦清除如：</a:t>
            </a:r>
            <a:endParaRPr lang="en-US" altLang="zh-CN" sz="2000">
              <a:cs typeface="+mn-ea"/>
              <a:sym typeface="+mn-lt"/>
            </a:endParaRPr>
          </a:p>
          <a:p>
            <a:pPr marL="731837" lvl="1" indent="-342900">
              <a:lnSpc>
                <a:spcPct val="130000"/>
              </a:lnSpc>
              <a:spcBef>
                <a:spcPct val="0"/>
              </a:spcBef>
              <a:buFont typeface="Wingdings" panose="05000000000000000000" pitchFamily="2" charset="2"/>
              <a:buChar char="Ø"/>
              <a:defRPr/>
            </a:pPr>
            <a:r>
              <a:rPr lang="zh-CN" altLang="en-US" sz="2000">
                <a:cs typeface="+mn-ea"/>
                <a:sym typeface="+mn-lt"/>
              </a:rPr>
              <a:t>凝固酶阴性葡萄球菌</a:t>
            </a:r>
            <a:endParaRPr lang="en-US" altLang="zh-CN" sz="2000">
              <a:cs typeface="+mn-ea"/>
              <a:sym typeface="+mn-lt"/>
            </a:endParaRPr>
          </a:p>
          <a:p>
            <a:pPr marL="731837" lvl="1" indent="-342900">
              <a:lnSpc>
                <a:spcPct val="130000"/>
              </a:lnSpc>
              <a:spcBef>
                <a:spcPct val="0"/>
              </a:spcBef>
              <a:buFont typeface="Wingdings" panose="05000000000000000000" pitchFamily="2" charset="2"/>
              <a:buChar char="Ø"/>
              <a:defRPr/>
            </a:pPr>
            <a:r>
              <a:rPr lang="zh-CN" altLang="en-US" sz="2000">
                <a:cs typeface="+mn-ea"/>
                <a:sym typeface="+mn-lt"/>
              </a:rPr>
              <a:t>菌状杆菌类</a:t>
            </a:r>
            <a:endParaRPr lang="en-US" altLang="zh-CN" sz="2000">
              <a:cs typeface="+mn-ea"/>
              <a:sym typeface="+mn-lt"/>
            </a:endParaRPr>
          </a:p>
          <a:p>
            <a:pPr marL="731837" lvl="1" indent="-342900">
              <a:lnSpc>
                <a:spcPct val="130000"/>
              </a:lnSpc>
              <a:spcBef>
                <a:spcPct val="0"/>
              </a:spcBef>
              <a:buFont typeface="Wingdings" panose="05000000000000000000" pitchFamily="2" charset="2"/>
              <a:buChar char="Ø"/>
              <a:defRPr/>
            </a:pPr>
            <a:r>
              <a:rPr lang="zh-CN" altLang="en-US" sz="2000">
                <a:cs typeface="+mn-ea"/>
                <a:sym typeface="+mn-lt"/>
              </a:rPr>
              <a:t>丙酸菌属</a:t>
            </a:r>
            <a:endParaRPr lang="en-US" altLang="zh-CN" sz="2000">
              <a:cs typeface="+mn-ea"/>
              <a:sym typeface="+mn-lt"/>
            </a:endParaRPr>
          </a:p>
          <a:p>
            <a:pPr marL="731837" lvl="1" indent="-342900">
              <a:lnSpc>
                <a:spcPct val="130000"/>
              </a:lnSpc>
              <a:spcBef>
                <a:spcPct val="0"/>
              </a:spcBef>
              <a:buFont typeface="Wingdings" panose="05000000000000000000" pitchFamily="2" charset="2"/>
              <a:buChar char="Ø"/>
              <a:defRPr/>
            </a:pPr>
            <a:r>
              <a:rPr lang="zh-CN" altLang="en-US" sz="2000">
                <a:cs typeface="+mn-ea"/>
                <a:sym typeface="+mn-lt"/>
              </a:rPr>
              <a:t>不动杆菌属</a:t>
            </a:r>
            <a:endParaRPr lang="en-US" altLang="zh-CN">
              <a:cs typeface="+mn-ea"/>
              <a:sym typeface="+mn-lt"/>
            </a:endParaRPr>
          </a:p>
        </p:txBody>
      </p:sp>
      <p:pic>
        <p:nvPicPr>
          <p:cNvPr id="23555" name="图片 2" descr="5796b012ac8c7.jpg"/>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572000" y="3798035"/>
            <a:ext cx="3894137" cy="2232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D19BEC4E-CBF2-4D96-9F15-0D4BAC3C488D}"/>
              </a:ext>
            </a:extLst>
          </p:cNvPr>
          <p:cNvSpPr>
            <a:spLocks noGrp="1"/>
          </p:cNvSpPr>
          <p:nvPr>
            <p:ph type="title"/>
          </p:nvPr>
        </p:nvSpPr>
        <p:spPr/>
        <p:txBody>
          <a:bodyPr>
            <a:normAutofit/>
          </a:bodyPr>
          <a:lstStyle/>
          <a:p>
            <a:pPr>
              <a:lnSpc>
                <a:spcPct val="130000"/>
              </a:lnSpc>
            </a:pPr>
            <a:r>
              <a:rPr lang="zh-CN" altLang="en-US" sz="2800">
                <a:latin typeface="+mn-lt"/>
                <a:ea typeface="+mn-ea"/>
                <a:cs typeface="+mn-ea"/>
                <a:sym typeface="+mn-lt"/>
              </a:rPr>
              <a:t>高倍显微镜下的皮肤细菌图片</a:t>
            </a:r>
            <a:endParaRPr lang="zh-CN" altLang="en-US">
              <a:latin typeface="+mn-lt"/>
              <a:ea typeface="+mn-ea"/>
              <a:cs typeface="+mn-ea"/>
              <a:sym typeface="+mn-lt"/>
            </a:endParaRPr>
          </a:p>
        </p:txBody>
      </p:sp>
      <p:pic>
        <p:nvPicPr>
          <p:cNvPr id="24577" name="内容占位符 3" descr="1440569514910.jpg"/>
          <p:cNvPicPr>
            <a:picLocks noGrp="1"/>
          </p:cNvPicPr>
          <p:nvPr>
            <p:ph sz="quarter" idx="4294967295"/>
          </p:nvPr>
        </p:nvPicPr>
        <p:blipFill>
          <a:blip r:embed="rId2">
            <a:extLst>
              <a:ext uri="{28A0092B-C50C-407E-A947-70E740481C1C}">
                <a14:useLocalDpi xmlns:a14="http://schemas.microsoft.com/office/drawing/2010/main" val="0"/>
              </a:ext>
            </a:extLst>
          </a:blip>
          <a:stretch>
            <a:fillRect/>
          </a:stretch>
        </p:blipFill>
        <p:spPr>
          <a:xfrm>
            <a:off x="291187" y="1963481"/>
            <a:ext cx="3475038" cy="3606421"/>
          </a:xfrm>
          <a:noFill/>
        </p:spPr>
      </p:pic>
      <p:pic>
        <p:nvPicPr>
          <p:cNvPr id="24578" name="图片 2" descr="58201.gif"/>
          <p:cNvPicPr/>
          <p:nvPr/>
        </p:nvPicPr>
        <p:blipFill>
          <a:blip r:embed="rId3">
            <a:extLst>
              <a:ext uri="{28A0092B-C50C-407E-A947-70E740481C1C}">
                <a14:useLocalDpi xmlns:a14="http://schemas.microsoft.com/office/drawing/2010/main" val="0"/>
              </a:ext>
            </a:extLst>
          </a:blip>
          <a:stretch>
            <a:fillRect/>
          </a:stretch>
        </p:blipFill>
        <p:spPr bwMode="auto">
          <a:xfrm>
            <a:off x="3960230" y="1963481"/>
            <a:ext cx="4603334" cy="3606421"/>
          </a:xfrm>
          <a:prstGeom prst="rect">
            <a:avLst/>
          </a:prstGeom>
          <a:noFill/>
          <a:ln>
            <a:solidFill>
              <a:schemeClr val="bg1">
                <a:lumMod val="65000"/>
              </a:schemeClr>
            </a:solid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2F4B2EE6-6CDF-40FE-BAE7-B4067F4442F2}"/>
              </a:ext>
            </a:extLst>
          </p:cNvPr>
          <p:cNvSpPr>
            <a:spLocks noGrp="1"/>
          </p:cNvSpPr>
          <p:nvPr>
            <p:ph type="title"/>
          </p:nvPr>
        </p:nvSpPr>
        <p:spPr/>
        <p:txBody>
          <a:bodyPr/>
          <a:lstStyle/>
          <a:p>
            <a:pPr>
              <a:lnSpc>
                <a:spcPct val="130000"/>
              </a:lnSpc>
            </a:pPr>
            <a:r>
              <a:rPr lang="zh-CN" altLang="en-US">
                <a:latin typeface="+mn-lt"/>
                <a:ea typeface="+mn-ea"/>
                <a:cs typeface="+mn-ea"/>
                <a:sym typeface="+mn-lt"/>
              </a:rPr>
              <a:t>葡萄球菌</a:t>
            </a:r>
          </a:p>
        </p:txBody>
      </p:sp>
      <p:sp>
        <p:nvSpPr>
          <p:cNvPr id="8" name="文本框 7"/>
          <p:cNvSpPr txBox="1"/>
          <p:nvPr/>
        </p:nvSpPr>
        <p:spPr>
          <a:xfrm>
            <a:off x="1036638" y="5045885"/>
            <a:ext cx="7375525" cy="597215"/>
          </a:xfrm>
          <a:prstGeom prst="rect">
            <a:avLst/>
          </a:prstGeom>
          <a:noFill/>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defRPr/>
            </a:pPr>
            <a:r>
              <a:rPr lang="zh-CN" altLang="en-US" sz="2800">
                <a:cs typeface="+mn-ea"/>
                <a:sym typeface="+mn-lt"/>
              </a:rPr>
              <a:t>葡萄球菌属，医院交叉感染的重要来源</a:t>
            </a:r>
          </a:p>
        </p:txBody>
      </p:sp>
      <p:pic>
        <p:nvPicPr>
          <p:cNvPr id="6" name="图片 5" descr="图片包含 游戏机, 动物, 珊瑚&#10;&#10;描述已自动生成">
            <a:extLst>
              <a:ext uri="{FF2B5EF4-FFF2-40B4-BE49-F238E27FC236}">
                <a16:creationId xmlns:a16="http://schemas.microsoft.com/office/drawing/2014/main" id="{144B45E0-62FA-4075-BD67-3DCB69FEF3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401" y="1693504"/>
            <a:ext cx="3689759" cy="2949209"/>
          </a:xfrm>
          <a:prstGeom prst="rect">
            <a:avLst/>
          </a:prstGeom>
          <a:ln>
            <a:solidFill>
              <a:schemeClr val="bg1">
                <a:lumMod val="65000"/>
              </a:schemeClr>
            </a:solidFill>
          </a:ln>
        </p:spPr>
      </p:pic>
      <p:pic>
        <p:nvPicPr>
          <p:cNvPr id="9" name="图片 8" descr="图片包含 游戏机, 食物, 桌子&#10;&#10;描述已自动生成">
            <a:extLst>
              <a:ext uri="{FF2B5EF4-FFF2-40B4-BE49-F238E27FC236}">
                <a16:creationId xmlns:a16="http://schemas.microsoft.com/office/drawing/2014/main" id="{FA26332C-F271-4A0A-9863-2FCDC6499E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090" y="1693504"/>
            <a:ext cx="3932279" cy="2949209"/>
          </a:xfrm>
          <a:prstGeom prst="rect">
            <a:avLst/>
          </a:prstGeom>
          <a:ln>
            <a:solidFill>
              <a:schemeClr val="bg1">
                <a:lumMod val="65000"/>
              </a:schemeClr>
            </a:solid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7" name="文本框 2"/>
          <p:cNvSpPr txBox="1">
            <a:spLocks noChangeArrowheads="1"/>
          </p:cNvSpPr>
          <p:nvPr/>
        </p:nvSpPr>
        <p:spPr bwMode="auto">
          <a:xfrm>
            <a:off x="355600" y="1080323"/>
            <a:ext cx="8420100" cy="100514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kumimoji="1" sz="2400" kern="1200">
                <a:solidFill>
                  <a:schemeClr val="tx1"/>
                </a:solidFill>
                <a:latin typeface="Trebuchet MS" charset="0"/>
                <a:ea typeface="宋体" charset="0"/>
                <a:cs typeface="宋体" charset="0"/>
              </a:defRPr>
            </a:lvl1pPr>
            <a:lvl2pPr marL="742950" indent="-285750" algn="l" defTabSz="457200" rtl="0" eaLnBrk="1" latinLnBrk="0" hangingPunct="1">
              <a:defRPr kumimoji="1" sz="2400" kern="1200">
                <a:solidFill>
                  <a:schemeClr val="tx1"/>
                </a:solidFill>
                <a:latin typeface="Trebuchet MS" charset="0"/>
                <a:ea typeface="宋体" charset="0"/>
                <a:cs typeface="+mn-cs"/>
              </a:defRPr>
            </a:lvl2pPr>
            <a:lvl3pPr marL="1143000" indent="-228600" algn="l" defTabSz="457200" rtl="0" eaLnBrk="1" latinLnBrk="0" hangingPunct="1">
              <a:defRPr kumimoji="1" sz="2400" kern="1200">
                <a:solidFill>
                  <a:schemeClr val="tx1"/>
                </a:solidFill>
                <a:latin typeface="Trebuchet MS" charset="0"/>
                <a:ea typeface="宋体" charset="0"/>
                <a:cs typeface="+mn-cs"/>
              </a:defRPr>
            </a:lvl3pPr>
            <a:lvl4pPr marL="1600200" indent="-228600" algn="l" defTabSz="457200" rtl="0" eaLnBrk="1" latinLnBrk="0" hangingPunct="1">
              <a:defRPr kumimoji="1" sz="2400" kern="1200">
                <a:solidFill>
                  <a:schemeClr val="tx1"/>
                </a:solidFill>
                <a:latin typeface="Trebuchet MS" charset="0"/>
                <a:ea typeface="宋体" charset="0"/>
                <a:cs typeface="+mn-cs"/>
              </a:defRPr>
            </a:lvl4pPr>
            <a:lvl5pPr marL="2057400" indent="-228600" algn="l" defTabSz="457200" rtl="0" eaLnBrk="1" latinLnBrk="0" hangingPunct="1">
              <a:defRPr kumimoji="1" sz="2400" kern="1200">
                <a:solidFill>
                  <a:schemeClr val="tx1"/>
                </a:solidFill>
                <a:latin typeface="Trebuchet MS" charset="0"/>
                <a:ea typeface="宋体" charset="0"/>
                <a:cs typeface="+mn-cs"/>
              </a:defRPr>
            </a:lvl5pPr>
            <a:lvl6pPr marL="25146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6pPr>
            <a:lvl7pPr marL="29718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7pPr>
            <a:lvl8pPr marL="34290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8pPr>
            <a:lvl9pPr marL="38862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9pPr>
          </a:lstStyle>
          <a:p>
            <a:pPr>
              <a:lnSpc>
                <a:spcPct val="130000"/>
              </a:lnSpc>
              <a:defRPr/>
            </a:pPr>
            <a:r>
              <a:rPr lang="zh-CN" altLang="en-US">
                <a:latin typeface="+mn-lt"/>
                <a:ea typeface="+mn-ea"/>
                <a:cs typeface="+mn-ea"/>
                <a:sym typeface="+mn-lt"/>
              </a:rPr>
              <a:t>用于手部皮肤消毒，以减少手部皮肤细菌的消毒剂，如乙醇、异丙醇、氯已定、碘伏等</a:t>
            </a:r>
          </a:p>
        </p:txBody>
      </p:sp>
      <p:pic>
        <p:nvPicPr>
          <p:cNvPr id="26626" name="图片 2" descr="wKhQplbL482EM8HlAAAAAKnKbNo259.jpg"/>
          <p:cNvPicPr/>
          <p:nvPr/>
        </p:nvPicPr>
        <p:blipFill>
          <a:blip r:embed="rId2">
            <a:extLst>
              <a:ext uri="{28A0092B-C50C-407E-A947-70E740481C1C}">
                <a14:useLocalDpi xmlns:a14="http://schemas.microsoft.com/office/drawing/2010/main" val="0"/>
              </a:ext>
            </a:extLst>
          </a:blip>
          <a:srcRect l="19150" t="6094" r="15556" b="9836"/>
          <a:stretch>
            <a:fillRect/>
          </a:stretch>
        </p:blipFill>
        <p:spPr bwMode="auto">
          <a:xfrm>
            <a:off x="1147785" y="2645542"/>
            <a:ext cx="2447925" cy="32204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图片 3" descr="u=1969608612,2755968085&amp;fm=214&amp;gp=0.jpg"/>
          <p:cNvPicPr/>
          <p:nvPr/>
        </p:nvPicPr>
        <p:blipFill>
          <a:blip r:embed="rId3">
            <a:extLst>
              <a:ext uri="{28A0092B-C50C-407E-A947-70E740481C1C}">
                <a14:useLocalDpi xmlns:a14="http://schemas.microsoft.com/office/drawing/2010/main" val="0"/>
              </a:ext>
            </a:extLst>
          </a:blip>
          <a:srcRect l="7368" r="7748"/>
          <a:stretch>
            <a:fillRect/>
          </a:stretch>
        </p:blipFill>
        <p:spPr bwMode="auto">
          <a:xfrm>
            <a:off x="5811271" y="2805328"/>
            <a:ext cx="2447925" cy="3060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6628" name="图片 5" descr="u=4198603335,2392144976&amp;fm=26&amp;gp=0.jpg"/>
          <p:cNvPicPr/>
          <p:nvPr/>
        </p:nvPicPr>
        <p:blipFill>
          <a:blip r:embed="rId4">
            <a:extLst>
              <a:ext uri="{28A0092B-C50C-407E-A947-70E740481C1C}">
                <a14:useLocalDpi xmlns:a14="http://schemas.microsoft.com/office/drawing/2010/main" val="0"/>
              </a:ext>
            </a:extLst>
          </a:blip>
          <a:srcRect l="14839" r="14378"/>
          <a:stretch>
            <a:fillRect/>
          </a:stretch>
        </p:blipFill>
        <p:spPr bwMode="auto">
          <a:xfrm>
            <a:off x="3828074" y="2756117"/>
            <a:ext cx="2447925" cy="31099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标题 1"/>
          <p:cNvSpPr txBox="1"/>
          <p:nvPr/>
        </p:nvSpPr>
        <p:spPr>
          <a:xfrm>
            <a:off x="451282" y="814556"/>
            <a:ext cx="7956738" cy="1143000"/>
          </a:xfrm>
          <a:prstGeom prst="rect">
            <a:avLst/>
          </a:prstGeom>
          <a:effectLst/>
        </p:spPr>
        <p:txBody>
          <a:bodyPr vert="horz" lIns="91440" tIns="45720" rIns="91440" bIns="45720" rtlCol="0" anchor="t" anchorCtr="0">
            <a:noAutofit/>
          </a:bodyPr>
          <a:lstStyle>
            <a:defPPr>
              <a:defRPr lang="en-US"/>
            </a:defPPr>
            <a:lvl1pPr marL="319088" indent="-319088" algn="r" defTabSz="457200" rtl="0" eaLnBrk="1" fontAlgn="base" latinLnBrk="0" hangingPunct="1">
              <a:spcBef>
                <a:spcPct val="0"/>
              </a:spcBef>
              <a:spcAft>
                <a:spcPct val="0"/>
              </a:spcAft>
              <a:buClr>
                <a:srgbClr val="C3260C"/>
              </a:buClr>
              <a:buSzPct val="128000"/>
              <a:buFont typeface="Georgia" charset="0"/>
              <a:buChar char="*"/>
              <a:defRPr sz="4600" b="1"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宋体" charset="0"/>
                <a:cs typeface="宋体" charset="0"/>
              </a:defRPr>
            </a:lvl1pPr>
            <a:lvl2pPr marL="319088" indent="-319088" algn="r" defTabSz="457200" rtl="0" eaLnBrk="1" fontAlgn="base" latinLnBrk="0" hangingPunct="1">
              <a:spcBef>
                <a:spcPct val="0"/>
              </a:spcBef>
              <a:spcAft>
                <a:spcPct val="0"/>
              </a:spcAft>
              <a:buClr>
                <a:srgbClr val="C3260C"/>
              </a:buClr>
              <a:buSzPct val="128000"/>
              <a:buFont typeface="Georgia" charset="0"/>
              <a:buChar char="*"/>
              <a:defRPr sz="4600" b="1" kern="1200">
                <a:solidFill>
                  <a:schemeClr val="tx1"/>
                </a:solidFill>
                <a:latin typeface="Trebuchet MS" charset="0"/>
                <a:ea typeface="宋体" charset="0"/>
                <a:cs typeface="宋体" charset="0"/>
              </a:defRPr>
            </a:lvl2pPr>
            <a:lvl3pPr marL="319088" indent="-319088" algn="r" defTabSz="457200" rtl="0" eaLnBrk="1" fontAlgn="base" latinLnBrk="0" hangingPunct="1">
              <a:spcBef>
                <a:spcPct val="0"/>
              </a:spcBef>
              <a:spcAft>
                <a:spcPct val="0"/>
              </a:spcAft>
              <a:buClr>
                <a:srgbClr val="C3260C"/>
              </a:buClr>
              <a:buSzPct val="128000"/>
              <a:buFont typeface="Georgia" charset="0"/>
              <a:buChar char="*"/>
              <a:defRPr sz="4600" b="1" kern="1200">
                <a:solidFill>
                  <a:schemeClr val="tx1"/>
                </a:solidFill>
                <a:latin typeface="Trebuchet MS" charset="0"/>
                <a:ea typeface="宋体" charset="0"/>
                <a:cs typeface="宋体" charset="0"/>
              </a:defRPr>
            </a:lvl3pPr>
            <a:lvl4pPr marL="319088" indent="-319088" algn="r" defTabSz="457200" rtl="0" eaLnBrk="1" fontAlgn="base" latinLnBrk="0" hangingPunct="1">
              <a:spcBef>
                <a:spcPct val="0"/>
              </a:spcBef>
              <a:spcAft>
                <a:spcPct val="0"/>
              </a:spcAft>
              <a:buClr>
                <a:srgbClr val="C3260C"/>
              </a:buClr>
              <a:buSzPct val="128000"/>
              <a:buFont typeface="Georgia" charset="0"/>
              <a:buChar char="*"/>
              <a:defRPr sz="4600" b="1" kern="1200">
                <a:solidFill>
                  <a:schemeClr val="tx1"/>
                </a:solidFill>
                <a:latin typeface="Trebuchet MS" charset="0"/>
                <a:ea typeface="宋体" charset="0"/>
                <a:cs typeface="宋体" charset="0"/>
              </a:defRPr>
            </a:lvl4pPr>
            <a:lvl5pPr marL="319088" indent="-319088" algn="r" defTabSz="457200" rtl="0" eaLnBrk="1" fontAlgn="base" latinLnBrk="0" hangingPunct="1">
              <a:spcBef>
                <a:spcPct val="0"/>
              </a:spcBef>
              <a:spcAft>
                <a:spcPct val="0"/>
              </a:spcAft>
              <a:buClr>
                <a:srgbClr val="C3260C"/>
              </a:buClr>
              <a:buSzPct val="128000"/>
              <a:buFont typeface="Georgia" charset="0"/>
              <a:buChar char="*"/>
              <a:defRPr sz="4600" b="1" kern="1200">
                <a:solidFill>
                  <a:schemeClr val="tx1"/>
                </a:solidFill>
                <a:latin typeface="Trebuchet MS" charset="0"/>
                <a:ea typeface="宋体" charset="0"/>
                <a:cs typeface="宋体" charset="0"/>
              </a:defRPr>
            </a:lvl5pPr>
            <a:lvl6pPr marL="2286000" algn="l" defTabSz="457200" rtl="0" eaLnBrk="1" latinLnBrk="0" hangingPunct="1">
              <a:defRPr sz="1800" kern="1200">
                <a:solidFill>
                  <a:schemeClr val="tx2"/>
                </a:solidFill>
                <a:latin typeface="+mn-lt"/>
                <a:ea typeface="+mn-ea"/>
                <a:cs typeface="+mn-cs"/>
              </a:defRPr>
            </a:lvl6pPr>
            <a:lvl7pPr marL="2743200" algn="l" defTabSz="457200" rtl="0" eaLnBrk="1" latinLnBrk="0" hangingPunct="1">
              <a:defRPr sz="1800" kern="1200">
                <a:solidFill>
                  <a:schemeClr val="tx2"/>
                </a:solidFill>
                <a:latin typeface="+mn-lt"/>
                <a:ea typeface="+mn-ea"/>
                <a:cs typeface="+mn-cs"/>
              </a:defRPr>
            </a:lvl7pPr>
            <a:lvl8pPr marL="3200400" algn="l" defTabSz="457200" rtl="0" eaLnBrk="1" latinLnBrk="0" hangingPunct="1">
              <a:defRPr sz="1800" kern="1200">
                <a:solidFill>
                  <a:schemeClr val="tx2"/>
                </a:solidFill>
                <a:latin typeface="+mn-lt"/>
                <a:ea typeface="+mn-ea"/>
                <a:cs typeface="+mn-cs"/>
              </a:defRPr>
            </a:lvl8pPr>
            <a:lvl9pPr marL="3657600" algn="l" defTabSz="457200" rtl="0" eaLnBrk="1" latinLnBrk="0" hangingPunct="1">
              <a:defRPr sz="1800" kern="1200">
                <a:solidFill>
                  <a:schemeClr val="tx2"/>
                </a:solidFill>
                <a:latin typeface="+mn-lt"/>
                <a:ea typeface="+mn-ea"/>
                <a:cs typeface="+mn-cs"/>
              </a:defRPr>
            </a:lvl9pPr>
          </a:lstStyle>
          <a:p>
            <a:pPr marL="0" indent="0" algn="ctr">
              <a:lnSpc>
                <a:spcPct val="130000"/>
              </a:lnSpc>
              <a:buNone/>
            </a:pPr>
            <a:endParaRPr lang="zh-CN" altLang="en-US" sz="9600">
              <a:latin typeface="+mn-lt"/>
              <a:ea typeface="+mn-ea"/>
              <a:cs typeface="+mn-ea"/>
              <a:sym typeface="+mn-lt"/>
            </a:endParaRPr>
          </a:p>
        </p:txBody>
      </p:sp>
      <p:sp>
        <p:nvSpPr>
          <p:cNvPr id="4" name="标题 3">
            <a:extLst>
              <a:ext uri="{FF2B5EF4-FFF2-40B4-BE49-F238E27FC236}">
                <a16:creationId xmlns:a16="http://schemas.microsoft.com/office/drawing/2014/main" id="{09939E14-2CF6-4AEC-8D73-2D092D0AD389}"/>
              </a:ext>
            </a:extLst>
          </p:cNvPr>
          <p:cNvSpPr>
            <a:spLocks noGrp="1"/>
          </p:cNvSpPr>
          <p:nvPr>
            <p:ph type="title"/>
          </p:nvPr>
        </p:nvSpPr>
        <p:spPr/>
        <p:txBody>
          <a:bodyPr>
            <a:normAutofit fontScale="90000"/>
          </a:bodyPr>
          <a:lstStyle/>
          <a:p>
            <a:pPr>
              <a:lnSpc>
                <a:spcPct val="130000"/>
              </a:lnSpc>
            </a:pPr>
            <a:r>
              <a:rPr lang="zh-CN" altLang="en-US">
                <a:latin typeface="+mn-lt"/>
                <a:ea typeface="+mn-ea"/>
                <a:cs typeface="+mn-ea"/>
                <a:sym typeface="+mn-lt"/>
              </a:rPr>
              <a:t>手消毒剂 </a:t>
            </a:r>
            <a:r>
              <a:rPr lang="en-US" altLang="zh-CN">
                <a:latin typeface="+mn-lt"/>
                <a:ea typeface="+mn-ea"/>
                <a:cs typeface="+mn-ea"/>
                <a:sym typeface="+mn-lt"/>
              </a:rPr>
              <a:t>hand antiseptic agent</a:t>
            </a:r>
            <a:endParaRPr lang="zh-CN" altLang="en-US">
              <a:latin typeface="+mn-lt"/>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7" name="文本框 2"/>
          <p:cNvSpPr txBox="1">
            <a:spLocks noChangeArrowheads="1"/>
          </p:cNvSpPr>
          <p:nvPr/>
        </p:nvSpPr>
        <p:spPr bwMode="auto">
          <a:xfrm>
            <a:off x="355600" y="1302516"/>
            <a:ext cx="8420100" cy="100514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kumimoji="1" sz="2400" kern="1200">
                <a:solidFill>
                  <a:schemeClr val="tx1"/>
                </a:solidFill>
                <a:latin typeface="Trebuchet MS" charset="0"/>
                <a:ea typeface="宋体" charset="0"/>
                <a:cs typeface="宋体" charset="0"/>
              </a:defRPr>
            </a:lvl1pPr>
            <a:lvl2pPr marL="742950" indent="-285750" algn="l" defTabSz="457200" rtl="0" eaLnBrk="1" latinLnBrk="0" hangingPunct="1">
              <a:defRPr kumimoji="1" sz="2400" kern="1200">
                <a:solidFill>
                  <a:schemeClr val="tx1"/>
                </a:solidFill>
                <a:latin typeface="Trebuchet MS" charset="0"/>
                <a:ea typeface="宋体" charset="0"/>
                <a:cs typeface="+mn-cs"/>
              </a:defRPr>
            </a:lvl2pPr>
            <a:lvl3pPr marL="1143000" indent="-228600" algn="l" defTabSz="457200" rtl="0" eaLnBrk="1" latinLnBrk="0" hangingPunct="1">
              <a:defRPr kumimoji="1" sz="2400" kern="1200">
                <a:solidFill>
                  <a:schemeClr val="tx1"/>
                </a:solidFill>
                <a:latin typeface="Trebuchet MS" charset="0"/>
                <a:ea typeface="宋体" charset="0"/>
                <a:cs typeface="+mn-cs"/>
              </a:defRPr>
            </a:lvl3pPr>
            <a:lvl4pPr marL="1600200" indent="-228600" algn="l" defTabSz="457200" rtl="0" eaLnBrk="1" latinLnBrk="0" hangingPunct="1">
              <a:defRPr kumimoji="1" sz="2400" kern="1200">
                <a:solidFill>
                  <a:schemeClr val="tx1"/>
                </a:solidFill>
                <a:latin typeface="Trebuchet MS" charset="0"/>
                <a:ea typeface="宋体" charset="0"/>
                <a:cs typeface="+mn-cs"/>
              </a:defRPr>
            </a:lvl4pPr>
            <a:lvl5pPr marL="2057400" indent="-228600" algn="l" defTabSz="457200" rtl="0" eaLnBrk="1" latinLnBrk="0" hangingPunct="1">
              <a:defRPr kumimoji="1" sz="2400" kern="1200">
                <a:solidFill>
                  <a:schemeClr val="tx1"/>
                </a:solidFill>
                <a:latin typeface="Trebuchet MS" charset="0"/>
                <a:ea typeface="宋体" charset="0"/>
                <a:cs typeface="+mn-cs"/>
              </a:defRPr>
            </a:lvl5pPr>
            <a:lvl6pPr marL="25146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6pPr>
            <a:lvl7pPr marL="29718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7pPr>
            <a:lvl8pPr marL="34290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8pPr>
            <a:lvl9pPr marL="38862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9pPr>
          </a:lstStyle>
          <a:p>
            <a:pPr>
              <a:lnSpc>
                <a:spcPct val="130000"/>
              </a:lnSpc>
              <a:defRPr/>
            </a:pPr>
            <a:r>
              <a:rPr lang="zh-CN" altLang="en-US">
                <a:latin typeface="+mn-lt"/>
                <a:ea typeface="+mn-ea"/>
                <a:cs typeface="+mn-ea"/>
                <a:sym typeface="+mn-lt"/>
              </a:rPr>
              <a:t>用于手部皮肤消毒，以减少手部皮肤细菌的消毒剂，如乙醇、异丙醇、氯已定、碘伏等</a:t>
            </a:r>
          </a:p>
        </p:txBody>
      </p:sp>
      <p:pic>
        <p:nvPicPr>
          <p:cNvPr id="2" name="图片 1" descr="洗手液.jpeg"/>
          <p:cNvPicPr/>
          <p:nvPr/>
        </p:nvPicPr>
        <p:blipFill>
          <a:blip r:embed="rId2">
            <a:extLst>
              <a:ext uri="{28A0092B-C50C-407E-A947-70E740481C1C}">
                <a14:useLocalDpi xmlns:a14="http://schemas.microsoft.com/office/drawing/2010/main" val="0"/>
              </a:ext>
            </a:extLst>
          </a:blip>
          <a:srcRect l="4935" t="3412" b="5697"/>
          <a:stretch>
            <a:fillRect/>
          </a:stretch>
        </p:blipFill>
        <p:spPr>
          <a:xfrm rot="5400000">
            <a:off x="581651" y="3171030"/>
            <a:ext cx="3603222" cy="30849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 name="图片 2" descr="洗手液8.jpeg"/>
          <p:cNvPicPr/>
          <p:nvPr/>
        </p:nvPicPr>
        <p:blipFill>
          <a:blip r:embed="rId3">
            <a:extLst>
              <a:ext uri="{28A0092B-C50C-407E-A947-70E740481C1C}">
                <a14:useLocalDpi xmlns:a14="http://schemas.microsoft.com/office/drawing/2010/main" val="0"/>
              </a:ext>
            </a:extLst>
          </a:blip>
          <a:srcRect b="3990"/>
          <a:stretch>
            <a:fillRect/>
          </a:stretch>
        </p:blipFill>
        <p:spPr>
          <a:xfrm rot="5400000">
            <a:off x="4765295" y="3025892"/>
            <a:ext cx="3636646" cy="34086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标题 4">
            <a:extLst>
              <a:ext uri="{FF2B5EF4-FFF2-40B4-BE49-F238E27FC236}">
                <a16:creationId xmlns:a16="http://schemas.microsoft.com/office/drawing/2014/main" id="{1C97ED63-B0E5-497F-8A52-6FB74C3BC5A9}"/>
              </a:ext>
            </a:extLst>
          </p:cNvPr>
          <p:cNvSpPr>
            <a:spLocks noGrp="1"/>
          </p:cNvSpPr>
          <p:nvPr>
            <p:ph type="title"/>
          </p:nvPr>
        </p:nvSpPr>
        <p:spPr/>
        <p:txBody>
          <a:bodyPr>
            <a:normAutofit fontScale="90000"/>
          </a:bodyPr>
          <a:lstStyle/>
          <a:p>
            <a:pPr>
              <a:lnSpc>
                <a:spcPct val="130000"/>
              </a:lnSpc>
            </a:pPr>
            <a:r>
              <a:rPr lang="zh-CN" altLang="en-US">
                <a:latin typeface="+mn-lt"/>
                <a:ea typeface="+mn-ea"/>
                <a:cs typeface="+mn-ea"/>
                <a:sym typeface="+mn-lt"/>
              </a:rPr>
              <a:t>手消毒剂 </a:t>
            </a:r>
            <a:r>
              <a:rPr lang="en-US" altLang="zh-CN">
                <a:latin typeface="+mn-lt"/>
                <a:ea typeface="+mn-ea"/>
                <a:cs typeface="+mn-ea"/>
                <a:sym typeface="+mn-lt"/>
              </a:rPr>
              <a:t>hand antiseptic agent</a:t>
            </a:r>
            <a:endParaRPr lang="zh-CN" altLang="en-US">
              <a:latin typeface="+mn-lt"/>
              <a:ea typeface="+mn-ea"/>
              <a:cs typeface="+mn-ea"/>
              <a:sym typeface="+mn-lt"/>
            </a:endParaRPr>
          </a:p>
        </p:txBody>
      </p:sp>
    </p:spTree>
    <p:extLst>
      <p:ext uri="{BB962C8B-B14F-4D97-AF65-F5344CB8AC3E}">
        <p14:creationId xmlns:p14="http://schemas.microsoft.com/office/powerpoint/2010/main" val="772551978"/>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标题 1"/>
          <p:cNvSpPr>
            <a:spLocks noGrp="1"/>
          </p:cNvSpPr>
          <p:nvPr>
            <p:ph type="title"/>
          </p:nvPr>
        </p:nvSpPr>
        <p:spPr>
          <a:xfrm>
            <a:off x="832188" y="129563"/>
            <a:ext cx="4917622" cy="700088"/>
          </a:xfrm>
        </p:spPr>
        <p:txBody>
          <a:bodyPr>
            <a:normAutofit fontScale="90000"/>
          </a:bodyPr>
          <a:lstStyle/>
          <a:p>
            <a:pPr>
              <a:lnSpc>
                <a:spcPct val="130000"/>
              </a:lnSpc>
            </a:pPr>
            <a:r>
              <a:rPr lang="zh-CN" altLang="en-US">
                <a:latin typeface="+mn-lt"/>
                <a:ea typeface="+mn-ea"/>
                <a:cs typeface="+mn-ea"/>
                <a:sym typeface="+mn-lt"/>
              </a:rPr>
              <a:t>速干手消毒剂</a:t>
            </a:r>
            <a:r>
              <a:rPr lang="en-US" altLang="zh-CN">
                <a:latin typeface="+mn-lt"/>
                <a:ea typeface="+mn-ea"/>
                <a:cs typeface="+mn-ea"/>
                <a:sym typeface="+mn-lt"/>
              </a:rPr>
              <a:t> alcohol-hand rub</a:t>
            </a:r>
            <a:endParaRPr lang="zh-CN" altLang="en-US">
              <a:latin typeface="+mn-lt"/>
              <a:ea typeface="+mn-ea"/>
              <a:cs typeface="+mn-ea"/>
              <a:sym typeface="+mn-lt"/>
            </a:endParaRPr>
          </a:p>
        </p:txBody>
      </p:sp>
      <p:sp>
        <p:nvSpPr>
          <p:cNvPr id="3" name="内容占位符 2"/>
          <p:cNvSpPr>
            <a:spLocks noGrp="1"/>
          </p:cNvSpPr>
          <p:nvPr>
            <p:ph sz="quarter" idx="4294967295"/>
          </p:nvPr>
        </p:nvSpPr>
        <p:spPr>
          <a:xfrm>
            <a:off x="355600" y="1147388"/>
            <a:ext cx="8197850" cy="1113506"/>
          </a:xfrm>
        </p:spPr>
        <p:txBody>
          <a:bodyPr>
            <a:normAutofit fontScale="92500" lnSpcReduction="10000"/>
          </a:bodyPr>
          <a:lstStyle/>
          <a:p>
            <a:pPr marL="46037" indent="0">
              <a:lnSpc>
                <a:spcPct val="130000"/>
              </a:lnSpc>
              <a:spcBef>
                <a:spcPct val="0"/>
              </a:spcBef>
              <a:buNone/>
            </a:pPr>
            <a:r>
              <a:rPr lang="zh-CN" altLang="en-US">
                <a:cs typeface="+mn-ea"/>
                <a:sym typeface="+mn-lt"/>
              </a:rPr>
              <a:t>含有醇类和护肤成分的手消毒剂，</a:t>
            </a:r>
            <a:endParaRPr lang="en-US" altLang="zh-CN">
              <a:cs typeface="+mn-ea"/>
              <a:sym typeface="+mn-lt"/>
            </a:endParaRPr>
          </a:p>
          <a:p>
            <a:pPr marL="46037" indent="0">
              <a:lnSpc>
                <a:spcPct val="130000"/>
              </a:lnSpc>
              <a:spcBef>
                <a:spcPct val="0"/>
              </a:spcBef>
              <a:buNone/>
            </a:pPr>
            <a:r>
              <a:rPr lang="zh-CN" altLang="en-US">
                <a:cs typeface="+mn-ea"/>
                <a:sym typeface="+mn-lt"/>
              </a:rPr>
              <a:t>包括水剂、凝胶和泡沫型。</a:t>
            </a:r>
            <a:endParaRPr lang="en-US" altLang="zh-CN">
              <a:cs typeface="+mn-ea"/>
              <a:sym typeface="+mn-lt"/>
            </a:endParaRPr>
          </a:p>
          <a:p>
            <a:pPr>
              <a:lnSpc>
                <a:spcPct val="130000"/>
              </a:lnSpc>
              <a:spcBef>
                <a:spcPct val="0"/>
              </a:spcBef>
            </a:pPr>
            <a:endParaRPr kumimoji="1" lang="zh-CN" altLang="en-US">
              <a:cs typeface="+mn-ea"/>
              <a:sym typeface="+mn-lt"/>
            </a:endParaRPr>
          </a:p>
        </p:txBody>
      </p:sp>
      <p:pic>
        <p:nvPicPr>
          <p:cNvPr id="4" name="图片 3" descr="39158440013.jpg"/>
          <p:cNvPicPr>
            <a:picLocks noChangeAspect="1"/>
          </p:cNvPicPr>
          <p:nvPr/>
        </p:nvPicPr>
        <p:blipFill>
          <a:blip r:embed="rId2">
            <a:extLst>
              <a:ext uri="{28A0092B-C50C-407E-A947-70E740481C1C}">
                <a14:useLocalDpi xmlns:a14="http://schemas.microsoft.com/office/drawing/2010/main" val="0"/>
              </a:ext>
            </a:extLst>
          </a:blip>
          <a:srcRect l="19742" t="3462" r="22018" b="2462"/>
          <a:stretch>
            <a:fillRect/>
          </a:stretch>
        </p:blipFill>
        <p:spPr>
          <a:xfrm>
            <a:off x="5430425" y="2826255"/>
            <a:ext cx="2573186" cy="3476002"/>
          </a:xfrm>
          <a:prstGeom prst="rect">
            <a:avLst/>
          </a:prstGeom>
          <a:ln>
            <a:noFill/>
          </a:ln>
          <a:effectLst>
            <a:softEdge rad="112500"/>
          </a:effectLst>
        </p:spPr>
      </p:pic>
      <p:pic>
        <p:nvPicPr>
          <p:cNvPr id="5" name="图片 4" descr="timg-4.jpeg"/>
          <p:cNvPicPr>
            <a:picLocks noChangeAspect="1"/>
          </p:cNvPicPr>
          <p:nvPr/>
        </p:nvPicPr>
        <p:blipFill>
          <a:blip r:embed="rId3">
            <a:extLst>
              <a:ext uri="{28A0092B-C50C-407E-A947-70E740481C1C}">
                <a14:useLocalDpi xmlns:a14="http://schemas.microsoft.com/office/drawing/2010/main" val="0"/>
              </a:ext>
            </a:extLst>
          </a:blip>
          <a:srcRect t="3846" r="-7402"/>
          <a:stretch>
            <a:fillRect/>
          </a:stretch>
        </p:blipFill>
        <p:spPr>
          <a:xfrm>
            <a:off x="831852" y="2705942"/>
            <a:ext cx="3836615" cy="3342311"/>
          </a:xfrm>
          <a:prstGeom prst="rect">
            <a:avLst/>
          </a:prstGeom>
        </p:spPr>
      </p:pic>
    </p:spTree>
    <p:extLst>
      <p:ext uri="{BB962C8B-B14F-4D97-AF65-F5344CB8AC3E}">
        <p14:creationId xmlns:p14="http://schemas.microsoft.com/office/powerpoint/2010/main" val="2808484500"/>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u=2326301908,4182060351&amp;fm=26&amp;gp=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5547" y="1691067"/>
            <a:ext cx="3843024" cy="418536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 name="文本框 1"/>
          <p:cNvSpPr txBox="1"/>
          <p:nvPr/>
        </p:nvSpPr>
        <p:spPr>
          <a:xfrm>
            <a:off x="355600" y="4623268"/>
            <a:ext cx="4011127" cy="125316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46037">
              <a:lnSpc>
                <a:spcPct val="130000"/>
              </a:lnSpc>
              <a:buClr>
                <a:schemeClr val="bg1">
                  <a:lumMod val="65000"/>
                </a:schemeClr>
              </a:buClr>
              <a:defRPr/>
            </a:pPr>
            <a:r>
              <a:rPr lang="zh-CN" altLang="en-US" sz="2000">
                <a:solidFill>
                  <a:schemeClr val="tx1">
                    <a:lumMod val="85000"/>
                    <a:lumOff val="15000"/>
                  </a:schemeClr>
                </a:solidFill>
                <a:cs typeface="+mn-ea"/>
                <a:sym typeface="+mn-lt"/>
              </a:rPr>
              <a:t>主要用于外科洗手消毒，消毒后不需用水冲洗的消毒剂，包括水剂、凝胶和泡沫型。</a:t>
            </a:r>
          </a:p>
        </p:txBody>
      </p:sp>
      <p:sp>
        <p:nvSpPr>
          <p:cNvPr id="7" name="标题 1"/>
          <p:cNvSpPr>
            <a:spLocks noGrp="1"/>
          </p:cNvSpPr>
          <p:nvPr>
            <p:ph type="title"/>
          </p:nvPr>
        </p:nvSpPr>
        <p:spPr>
          <a:xfrm>
            <a:off x="831852" y="130175"/>
            <a:ext cx="7433845" cy="700088"/>
          </a:xfrm>
        </p:spPr>
        <p:txBody>
          <a:bodyPr>
            <a:normAutofit/>
          </a:bodyPr>
          <a:lstStyle/>
          <a:p>
            <a:pPr>
              <a:lnSpc>
                <a:spcPct val="130000"/>
              </a:lnSpc>
            </a:pPr>
            <a:r>
              <a:rPr lang="zh-CN" altLang="en-US">
                <a:latin typeface="+mn-lt"/>
                <a:ea typeface="+mn-ea"/>
                <a:cs typeface="+mn-ea"/>
                <a:sym typeface="+mn-lt"/>
              </a:rPr>
              <a:t>免冲洗手消毒剂</a:t>
            </a:r>
            <a:r>
              <a:rPr lang="en-US" altLang="zh-CN">
                <a:latin typeface="+mn-lt"/>
                <a:ea typeface="+mn-ea"/>
                <a:cs typeface="+mn-ea"/>
                <a:sym typeface="+mn-lt"/>
              </a:rPr>
              <a:t> waterless antiseptic agent</a:t>
            </a:r>
            <a:endParaRPr lang="zh-CN" altLang="en-US">
              <a:latin typeface="+mn-lt"/>
              <a:ea typeface="+mn-ea"/>
              <a:cs typeface="+mn-ea"/>
              <a:sym typeface="+mn-lt"/>
            </a:endParaRPr>
          </a:p>
        </p:txBody>
      </p:sp>
    </p:spTree>
    <p:extLst>
      <p:ext uri="{BB962C8B-B14F-4D97-AF65-F5344CB8AC3E}">
        <p14:creationId xmlns:p14="http://schemas.microsoft.com/office/powerpoint/2010/main" val="2508426014"/>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46822717479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6059" y="4130662"/>
            <a:ext cx="3676423" cy="228248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手卫生管理与基本要求</a:t>
            </a:r>
          </a:p>
        </p:txBody>
      </p:sp>
      <p:sp>
        <p:nvSpPr>
          <p:cNvPr id="3" name="内容占位符 2"/>
          <p:cNvSpPr>
            <a:spLocks noGrp="1"/>
          </p:cNvSpPr>
          <p:nvPr>
            <p:ph sz="quarter" idx="4294967295"/>
          </p:nvPr>
        </p:nvSpPr>
        <p:spPr>
          <a:xfrm>
            <a:off x="355600" y="1399618"/>
            <a:ext cx="8420100" cy="1948325"/>
          </a:xfrm>
        </p:spPr>
        <p:txBody>
          <a:bodyPr>
            <a:normAutofit/>
          </a:bodyPr>
          <a:lstStyle/>
          <a:p>
            <a:pPr marL="46037" indent="0">
              <a:lnSpc>
                <a:spcPct val="150000"/>
              </a:lnSpc>
              <a:spcBef>
                <a:spcPct val="0"/>
              </a:spcBef>
              <a:buClr>
                <a:schemeClr val="tx1">
                  <a:lumMod val="85000"/>
                  <a:lumOff val="15000"/>
                </a:schemeClr>
              </a:buClr>
              <a:buNone/>
              <a:defRPr/>
            </a:pPr>
            <a:r>
              <a:rPr lang="en-US" altLang="zh-CN" sz="2000">
                <a:cs typeface="+mn-ea"/>
                <a:sym typeface="+mn-lt"/>
              </a:rPr>
              <a:t>1.</a:t>
            </a:r>
            <a:r>
              <a:rPr lang="zh-CN" altLang="en-US" sz="2000">
                <a:cs typeface="+mn-ea"/>
                <a:sym typeface="+mn-lt"/>
              </a:rPr>
              <a:t>配备有效、便捷的手卫生设施</a:t>
            </a:r>
            <a:endParaRPr lang="en-US" altLang="zh-CN" sz="2000">
              <a:cs typeface="+mn-ea"/>
              <a:sym typeface="+mn-lt"/>
            </a:endParaRPr>
          </a:p>
          <a:p>
            <a:pPr marL="46037" indent="0">
              <a:lnSpc>
                <a:spcPct val="150000"/>
              </a:lnSpc>
              <a:spcBef>
                <a:spcPct val="0"/>
              </a:spcBef>
              <a:buClr>
                <a:schemeClr val="tx1">
                  <a:lumMod val="85000"/>
                  <a:lumOff val="15000"/>
                </a:schemeClr>
              </a:buClr>
              <a:buNone/>
              <a:defRPr/>
            </a:pPr>
            <a:r>
              <a:rPr lang="en-US" altLang="zh-CN" sz="2000">
                <a:cs typeface="+mn-ea"/>
                <a:sym typeface="+mn-lt"/>
              </a:rPr>
              <a:t>2.</a:t>
            </a:r>
            <a:r>
              <a:rPr lang="zh-CN" altLang="en-US" sz="2000">
                <a:cs typeface="+mn-ea"/>
                <a:sym typeface="+mn-lt"/>
              </a:rPr>
              <a:t>掌握手卫生知识要求和正确的手卫生方法，保障洗手和手消毒的效果</a:t>
            </a:r>
            <a:endParaRPr lang="en-US" altLang="zh-CN" sz="2000">
              <a:cs typeface="+mn-ea"/>
              <a:sym typeface="+mn-lt"/>
            </a:endParaRPr>
          </a:p>
          <a:p>
            <a:pPr marL="46037" indent="0">
              <a:lnSpc>
                <a:spcPct val="150000"/>
              </a:lnSpc>
              <a:spcBef>
                <a:spcPct val="0"/>
              </a:spcBef>
              <a:buClr>
                <a:schemeClr val="tx1">
                  <a:lumMod val="85000"/>
                  <a:lumOff val="15000"/>
                </a:schemeClr>
              </a:buClr>
              <a:buNone/>
              <a:defRPr/>
            </a:pPr>
            <a:r>
              <a:rPr lang="en-US" altLang="zh-CN" sz="2000">
                <a:cs typeface="+mn-ea"/>
                <a:sym typeface="+mn-lt"/>
              </a:rPr>
              <a:t>3.</a:t>
            </a:r>
            <a:r>
              <a:rPr lang="zh-CN" altLang="en-US" sz="2000">
                <a:cs typeface="+mn-ea"/>
                <a:sym typeface="+mn-lt"/>
              </a:rPr>
              <a:t>加强对医务人员的指导和监督，提高医务人员手卫生依从性</a:t>
            </a:r>
            <a:endParaRPr lang="en-US" altLang="zh-CN" sz="2000">
              <a:cs typeface="+mn-ea"/>
              <a:sym typeface="+mn-lt"/>
            </a:endParaRPr>
          </a:p>
          <a:p>
            <a:pPr marL="46037" indent="0">
              <a:lnSpc>
                <a:spcPct val="150000"/>
              </a:lnSpc>
              <a:spcBef>
                <a:spcPct val="0"/>
              </a:spcBef>
              <a:buClr>
                <a:schemeClr val="tx1">
                  <a:lumMod val="85000"/>
                  <a:lumOff val="15000"/>
                </a:schemeClr>
              </a:buClr>
              <a:buNone/>
              <a:defRPr/>
            </a:pPr>
            <a:r>
              <a:rPr lang="en-US" altLang="zh-CN" sz="2000">
                <a:cs typeface="+mn-ea"/>
                <a:sym typeface="+mn-lt"/>
              </a:rPr>
              <a:t>4.</a:t>
            </a:r>
            <a:r>
              <a:rPr lang="zh-CN" altLang="en-US" sz="2000">
                <a:cs typeface="+mn-ea"/>
                <a:sym typeface="+mn-lt"/>
              </a:rPr>
              <a:t>不同环境下工作的医务人员的手卫生要达到相应标准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u=3486800020,3551670873&amp;fm=26&amp;gp=0.jpg"/>
          <p:cNvPicPr/>
          <p:nvPr/>
        </p:nvPicPr>
        <p:blipFill>
          <a:blip r:embed="rId2">
            <a:extLst>
              <a:ext uri="{28A0092B-C50C-407E-A947-70E740481C1C}">
                <a14:useLocalDpi xmlns:a14="http://schemas.microsoft.com/office/drawing/2010/main" val="0"/>
              </a:ext>
            </a:extLst>
          </a:blip>
          <a:stretch>
            <a:fillRect/>
          </a:stretch>
        </p:blipFill>
        <p:spPr>
          <a:xfrm>
            <a:off x="518928" y="3495967"/>
            <a:ext cx="2371782" cy="2200370"/>
          </a:xfrm>
          <a:prstGeom prst="ellipse">
            <a:avLst/>
          </a:prstGeom>
          <a:ln>
            <a:noFill/>
          </a:ln>
          <a:effectLst>
            <a:softEdge rad="112500"/>
          </a:effectLst>
        </p:spPr>
      </p:pic>
      <p:sp>
        <p:nvSpPr>
          <p:cNvPr id="10" name="文本框 9"/>
          <p:cNvSpPr txBox="1"/>
          <p:nvPr/>
        </p:nvSpPr>
        <p:spPr>
          <a:xfrm>
            <a:off x="355600" y="1214757"/>
            <a:ext cx="8715632" cy="45294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a:lnSpc>
                <a:spcPct val="130000"/>
              </a:lnSpc>
              <a:buFont typeface="Arial" pitchFamily="34" charset="0"/>
              <a:buChar char="•"/>
              <a:defRPr/>
            </a:pPr>
            <a:r>
              <a:rPr lang="zh-CN" altLang="en-US" sz="2000" b="1">
                <a:cs typeface="+mn-ea"/>
                <a:sym typeface="+mn-lt"/>
              </a:rPr>
              <a:t>流动的水设施，凡三级及三级以上医院均应配备感应式水龙头；</a:t>
            </a:r>
            <a:endParaRPr lang="en-US" altLang="zh-CN" sz="2000" b="1">
              <a:cs typeface="+mn-ea"/>
              <a:sym typeface="+mn-lt"/>
            </a:endParaRPr>
          </a:p>
        </p:txBody>
      </p:sp>
      <p:sp>
        <p:nvSpPr>
          <p:cNvPr id="11" name="标题 3"/>
          <p:cNvSpPr txBox="1">
            <a:spLocks noGrp="1"/>
          </p:cNvSpPr>
          <p:nvPr>
            <p:ph type="title"/>
          </p:nvPr>
        </p:nvSpPr>
        <p:spPr>
          <a:xfrm>
            <a:off x="831852" y="199661"/>
            <a:ext cx="4918075" cy="561116"/>
          </a:xfrm>
        </p:spPr>
        <p:txBody>
          <a:bodyPr wrap="square">
            <a:spAutoFit/>
          </a:bodyPr>
          <a:lstStyle/>
          <a:p>
            <a:pPr>
              <a:lnSpc>
                <a:spcPct val="130000"/>
              </a:lnSpc>
            </a:pPr>
            <a:r>
              <a:rPr lang="zh-CN" altLang="en-US">
                <a:latin typeface="+mn-lt"/>
                <a:ea typeface="+mn-ea"/>
                <a:cs typeface="+mn-ea"/>
                <a:sym typeface="+mn-lt"/>
              </a:rPr>
              <a:t>手卫生设施</a:t>
            </a:r>
          </a:p>
        </p:txBody>
      </p:sp>
      <p:pic>
        <p:nvPicPr>
          <p:cNvPr id="12" name="图片 11" descr="timg-6.jpeg"/>
          <p:cNvPicPr/>
          <p:nvPr/>
        </p:nvPicPr>
        <p:blipFill>
          <a:blip r:embed="rId3">
            <a:extLst>
              <a:ext uri="{28A0092B-C50C-407E-A947-70E740481C1C}">
                <a14:useLocalDpi xmlns:a14="http://schemas.microsoft.com/office/drawing/2010/main" val="0"/>
              </a:ext>
            </a:extLst>
          </a:blip>
          <a:stretch>
            <a:fillRect/>
          </a:stretch>
        </p:blipFill>
        <p:spPr>
          <a:xfrm>
            <a:off x="6427600" y="3569283"/>
            <a:ext cx="2334443" cy="2127054"/>
          </a:xfrm>
          <a:prstGeom prst="ellipse">
            <a:avLst/>
          </a:prstGeom>
          <a:ln>
            <a:noFill/>
          </a:ln>
          <a:effectLst>
            <a:softEdge rad="112500"/>
          </a:effectLst>
        </p:spPr>
      </p:pic>
      <p:sp>
        <p:nvSpPr>
          <p:cNvPr id="13" name="文本框 3"/>
          <p:cNvSpPr txBox="1">
            <a:spLocks noChangeArrowheads="1"/>
          </p:cNvSpPr>
          <p:nvPr/>
        </p:nvSpPr>
        <p:spPr bwMode="auto">
          <a:xfrm>
            <a:off x="355602" y="1794264"/>
            <a:ext cx="7965535" cy="452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kumimoji="1" sz="2400" kern="1200">
                <a:solidFill>
                  <a:schemeClr val="tx1"/>
                </a:solidFill>
                <a:latin typeface="Trebuchet MS" charset="0"/>
                <a:ea typeface="宋体" charset="0"/>
                <a:cs typeface="宋体" charset="0"/>
              </a:defRPr>
            </a:lvl1pPr>
            <a:lvl2pPr marL="742950" indent="-285750" algn="l" defTabSz="457200" rtl="0" eaLnBrk="1" latinLnBrk="0" hangingPunct="1">
              <a:defRPr kumimoji="1" sz="2400" kern="1200">
                <a:solidFill>
                  <a:schemeClr val="tx1"/>
                </a:solidFill>
                <a:latin typeface="Trebuchet MS" charset="0"/>
                <a:ea typeface="宋体" charset="0"/>
                <a:cs typeface="+mn-cs"/>
              </a:defRPr>
            </a:lvl2pPr>
            <a:lvl3pPr marL="1143000" indent="-228600" algn="l" defTabSz="457200" rtl="0" eaLnBrk="1" latinLnBrk="0" hangingPunct="1">
              <a:defRPr kumimoji="1" sz="2400" kern="1200">
                <a:solidFill>
                  <a:schemeClr val="tx1"/>
                </a:solidFill>
                <a:latin typeface="Trebuchet MS" charset="0"/>
                <a:ea typeface="宋体" charset="0"/>
                <a:cs typeface="+mn-cs"/>
              </a:defRPr>
            </a:lvl3pPr>
            <a:lvl4pPr marL="1600200" indent="-228600" algn="l" defTabSz="457200" rtl="0" eaLnBrk="1" latinLnBrk="0" hangingPunct="1">
              <a:defRPr kumimoji="1" sz="2400" kern="1200">
                <a:solidFill>
                  <a:schemeClr val="tx1"/>
                </a:solidFill>
                <a:latin typeface="Trebuchet MS" charset="0"/>
                <a:ea typeface="宋体" charset="0"/>
                <a:cs typeface="+mn-cs"/>
              </a:defRPr>
            </a:lvl4pPr>
            <a:lvl5pPr marL="2057400" indent="-228600" algn="l" defTabSz="457200" rtl="0" eaLnBrk="1" latinLnBrk="0" hangingPunct="1">
              <a:defRPr kumimoji="1" sz="2400" kern="1200">
                <a:solidFill>
                  <a:schemeClr val="tx1"/>
                </a:solidFill>
                <a:latin typeface="Trebuchet MS" charset="0"/>
                <a:ea typeface="宋体" charset="0"/>
                <a:cs typeface="+mn-cs"/>
              </a:defRPr>
            </a:lvl5pPr>
            <a:lvl6pPr marL="25146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6pPr>
            <a:lvl7pPr marL="29718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7pPr>
            <a:lvl8pPr marL="34290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8pPr>
            <a:lvl9pPr marL="38862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9pPr>
          </a:lstStyle>
          <a:p>
            <a:pPr marL="342900" indent="-342900">
              <a:lnSpc>
                <a:spcPct val="130000"/>
              </a:lnSpc>
              <a:buFont typeface="Arial" pitchFamily="34" charset="0"/>
              <a:buChar char="•"/>
            </a:pPr>
            <a:r>
              <a:rPr lang="zh-CN" altLang="en-US" sz="2000" b="1">
                <a:latin typeface="+mn-lt"/>
                <a:ea typeface="+mn-ea"/>
                <a:cs typeface="+mn-ea"/>
                <a:sym typeface="+mn-lt"/>
              </a:rPr>
              <a:t>应配备时钟、镜子、消毒液、干手物品或者设施，</a:t>
            </a:r>
            <a:r>
              <a:rPr lang="zh-CN" altLang="en-US" sz="2000" b="1">
                <a:solidFill>
                  <a:srgbClr val="0070C0"/>
                </a:solidFill>
                <a:latin typeface="+mn-lt"/>
                <a:ea typeface="+mn-ea"/>
                <a:cs typeface="+mn-ea"/>
                <a:sym typeface="+mn-lt"/>
              </a:rPr>
              <a:t>避免二次污染</a:t>
            </a:r>
            <a:r>
              <a:rPr lang="zh-CN" altLang="en-US" sz="2000" b="1">
                <a:latin typeface="+mn-lt"/>
                <a:ea typeface="+mn-ea"/>
                <a:cs typeface="+mn-ea"/>
                <a:sym typeface="+mn-lt"/>
              </a:rPr>
              <a:t>。</a:t>
            </a:r>
          </a:p>
        </p:txBody>
      </p:sp>
      <p:sp>
        <p:nvSpPr>
          <p:cNvPr id="14" name="文本框 4"/>
          <p:cNvSpPr txBox="1">
            <a:spLocks noChangeArrowheads="1"/>
          </p:cNvSpPr>
          <p:nvPr/>
        </p:nvSpPr>
        <p:spPr bwMode="auto">
          <a:xfrm>
            <a:off x="355600" y="2373771"/>
            <a:ext cx="7947902" cy="452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kumimoji="1" sz="2400" kern="1200">
                <a:solidFill>
                  <a:schemeClr val="tx1"/>
                </a:solidFill>
                <a:latin typeface="Trebuchet MS" charset="0"/>
                <a:ea typeface="宋体" charset="0"/>
                <a:cs typeface="宋体" charset="0"/>
              </a:defRPr>
            </a:lvl1pPr>
            <a:lvl2pPr marL="742950" indent="-285750" algn="l" defTabSz="457200" rtl="0" eaLnBrk="1" latinLnBrk="0" hangingPunct="1">
              <a:defRPr kumimoji="1" sz="2400" kern="1200">
                <a:solidFill>
                  <a:schemeClr val="tx1"/>
                </a:solidFill>
                <a:latin typeface="Trebuchet MS" charset="0"/>
                <a:ea typeface="宋体" charset="0"/>
                <a:cs typeface="+mn-cs"/>
              </a:defRPr>
            </a:lvl2pPr>
            <a:lvl3pPr marL="1143000" indent="-228600" algn="l" defTabSz="457200" rtl="0" eaLnBrk="1" latinLnBrk="0" hangingPunct="1">
              <a:defRPr kumimoji="1" sz="2400" kern="1200">
                <a:solidFill>
                  <a:schemeClr val="tx1"/>
                </a:solidFill>
                <a:latin typeface="Trebuchet MS" charset="0"/>
                <a:ea typeface="宋体" charset="0"/>
                <a:cs typeface="+mn-cs"/>
              </a:defRPr>
            </a:lvl3pPr>
            <a:lvl4pPr marL="1600200" indent="-228600" algn="l" defTabSz="457200" rtl="0" eaLnBrk="1" latinLnBrk="0" hangingPunct="1">
              <a:defRPr kumimoji="1" sz="2400" kern="1200">
                <a:solidFill>
                  <a:schemeClr val="tx1"/>
                </a:solidFill>
                <a:latin typeface="Trebuchet MS" charset="0"/>
                <a:ea typeface="宋体" charset="0"/>
                <a:cs typeface="+mn-cs"/>
              </a:defRPr>
            </a:lvl4pPr>
            <a:lvl5pPr marL="2057400" indent="-228600" algn="l" defTabSz="457200" rtl="0" eaLnBrk="1" latinLnBrk="0" hangingPunct="1">
              <a:defRPr kumimoji="1" sz="2400" kern="1200">
                <a:solidFill>
                  <a:schemeClr val="tx1"/>
                </a:solidFill>
                <a:latin typeface="Trebuchet MS" charset="0"/>
                <a:ea typeface="宋体" charset="0"/>
                <a:cs typeface="+mn-cs"/>
              </a:defRPr>
            </a:lvl5pPr>
            <a:lvl6pPr marL="25146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6pPr>
            <a:lvl7pPr marL="29718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7pPr>
            <a:lvl8pPr marL="34290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8pPr>
            <a:lvl9pPr marL="3886200" indent="-228600" algn="l" defTabSz="457200" rtl="0" eaLnBrk="1" fontAlgn="base" latinLnBrk="0" hangingPunct="1">
              <a:spcBef>
                <a:spcPct val="0"/>
              </a:spcBef>
              <a:spcAft>
                <a:spcPct val="0"/>
              </a:spcAft>
              <a:defRPr kumimoji="1" sz="2400" kern="1200">
                <a:solidFill>
                  <a:schemeClr val="tx1"/>
                </a:solidFill>
                <a:latin typeface="Trebuchet MS" charset="0"/>
                <a:ea typeface="宋体" charset="0"/>
                <a:cs typeface="+mn-cs"/>
              </a:defRPr>
            </a:lvl9pPr>
          </a:lstStyle>
          <a:p>
            <a:pPr marL="342900" indent="-342900">
              <a:lnSpc>
                <a:spcPct val="130000"/>
              </a:lnSpc>
              <a:buFont typeface="Arial" pitchFamily="34" charset="0"/>
              <a:buChar char="•"/>
            </a:pPr>
            <a:r>
              <a:rPr lang="zh-CN" altLang="en-US" sz="2000" b="1">
                <a:latin typeface="+mn-lt"/>
                <a:ea typeface="+mn-ea"/>
                <a:cs typeface="+mn-ea"/>
                <a:sym typeface="+mn-lt"/>
              </a:rPr>
              <a:t>病区应配备合格的速干手消毒剂</a:t>
            </a:r>
          </a:p>
        </p:txBody>
      </p:sp>
      <p:pic>
        <p:nvPicPr>
          <p:cNvPr id="2" name="图片 1" descr="手设6.jpe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3964" y="3569283"/>
            <a:ext cx="2836072" cy="212705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文本框 2"/>
          <p:cNvSpPr txBox="1"/>
          <p:nvPr/>
        </p:nvSpPr>
        <p:spPr>
          <a:xfrm>
            <a:off x="2371994" y="5999768"/>
            <a:ext cx="4874725" cy="41690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a:cs typeface="+mn-ea"/>
                <a:sym typeface="+mn-lt"/>
              </a:rPr>
              <a:t>外科洗手时</a:t>
            </a:r>
            <a:r>
              <a:rPr lang="en-US" altLang="zh-CN">
                <a:cs typeface="+mn-ea"/>
                <a:sym typeface="+mn-lt"/>
              </a:rPr>
              <a:t> </a:t>
            </a:r>
            <a:r>
              <a:rPr lang="zh-CN" altLang="en-US">
                <a:cs typeface="+mn-ea"/>
                <a:sym typeface="+mn-lt"/>
              </a:rPr>
              <a:t>按</a:t>
            </a:r>
            <a:r>
              <a:rPr lang="en-US" altLang="zh-CN">
                <a:cs typeface="+mn-ea"/>
                <a:sym typeface="+mn-lt"/>
              </a:rPr>
              <a:t>GB5749 </a:t>
            </a:r>
            <a:r>
              <a:rPr lang="zh-CN" altLang="en-US">
                <a:solidFill>
                  <a:srgbClr val="0000FF"/>
                </a:solidFill>
                <a:cs typeface="+mn-ea"/>
                <a:sym typeface="+mn-lt"/>
              </a:rPr>
              <a:t>生活饮用水卫生标准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手卫生知识要求</a:t>
            </a:r>
          </a:p>
        </p:txBody>
      </p:sp>
      <p:sp>
        <p:nvSpPr>
          <p:cNvPr id="3" name="内容占位符 2"/>
          <p:cNvSpPr>
            <a:spLocks noGrp="1"/>
          </p:cNvSpPr>
          <p:nvPr>
            <p:ph sz="quarter" idx="4294967295"/>
          </p:nvPr>
        </p:nvSpPr>
        <p:spPr>
          <a:xfrm>
            <a:off x="361950" y="990600"/>
            <a:ext cx="8420100" cy="747713"/>
          </a:xfrm>
        </p:spPr>
        <p:txBody>
          <a:bodyPr>
            <a:noAutofit/>
          </a:bodyPr>
          <a:lstStyle/>
          <a:p>
            <a:pPr marL="46037" indent="0" algn="ctr">
              <a:lnSpc>
                <a:spcPct val="200000"/>
              </a:lnSpc>
              <a:spcBef>
                <a:spcPct val="0"/>
              </a:spcBef>
              <a:buClr>
                <a:schemeClr val="tx1">
                  <a:lumMod val="85000"/>
                  <a:lumOff val="15000"/>
                </a:schemeClr>
              </a:buClr>
              <a:buNone/>
              <a:defRPr/>
            </a:pPr>
            <a:r>
              <a:rPr lang="zh-CN" altLang="en-US" sz="2000" b="1">
                <a:solidFill>
                  <a:srgbClr val="C00000"/>
                </a:solidFill>
                <a:cs typeface="+mn-ea"/>
                <a:sym typeface="+mn-lt"/>
              </a:rPr>
              <a:t>不同环境下工作的医务人员的手卫生要达到相应标准</a:t>
            </a:r>
            <a:endParaRPr lang="en-US" altLang="zh-CN" sz="2000" b="1">
              <a:solidFill>
                <a:srgbClr val="C00000"/>
              </a:solidFill>
              <a:cs typeface="+mn-ea"/>
              <a:sym typeface="+mn-lt"/>
            </a:endParaRPr>
          </a:p>
          <a:p>
            <a:pPr marL="46037" indent="0">
              <a:lnSpc>
                <a:spcPct val="200000"/>
              </a:lnSpc>
              <a:spcBef>
                <a:spcPct val="0"/>
              </a:spcBef>
              <a:buClr>
                <a:schemeClr val="tx1">
                  <a:lumMod val="85000"/>
                  <a:lumOff val="15000"/>
                </a:schemeClr>
              </a:buClr>
              <a:buNone/>
              <a:defRPr/>
            </a:pPr>
            <a:r>
              <a:rPr lang="en-US" altLang="zh-CN" sz="1800" b="1">
                <a:cs typeface="+mn-ea"/>
                <a:sym typeface="+mn-lt"/>
              </a:rPr>
              <a:t>①</a:t>
            </a:r>
            <a:r>
              <a:rPr lang="zh-CN" altLang="en-US" sz="1800" b="1">
                <a:cs typeface="+mn-ea"/>
                <a:sym typeface="+mn-lt"/>
              </a:rPr>
              <a:t>一类和二类区域医务人员的手卫生要求</a:t>
            </a:r>
            <a:r>
              <a:rPr lang="en-US" altLang="zh-CN" sz="1800" b="1">
                <a:cs typeface="+mn-ea"/>
                <a:sym typeface="+mn-lt"/>
              </a:rPr>
              <a:t>≦</a:t>
            </a:r>
            <a:r>
              <a:rPr lang="zh-CN" altLang="zh-CN" sz="1800" b="1">
                <a:solidFill>
                  <a:srgbClr val="0000FF"/>
                </a:solidFill>
                <a:cs typeface="+mn-ea"/>
                <a:sym typeface="+mn-lt"/>
              </a:rPr>
              <a:t>5</a:t>
            </a:r>
            <a:r>
              <a:rPr lang="en-US" altLang="zh-CN" sz="1800" b="1" err="1">
                <a:solidFill>
                  <a:srgbClr val="0000FF"/>
                </a:solidFill>
                <a:cs typeface="+mn-ea"/>
                <a:sym typeface="+mn-lt"/>
              </a:rPr>
              <a:t>cfu/cm</a:t>
            </a:r>
            <a:r>
              <a:rPr lang="en-US" altLang="zh-CN" sz="1800" b="1" baseline="30000">
                <a:solidFill>
                  <a:srgbClr val="0000FF"/>
                </a:solidFill>
                <a:cs typeface="+mn-ea"/>
                <a:sym typeface="+mn-lt"/>
              </a:rPr>
              <a:t>2</a:t>
            </a:r>
            <a:r>
              <a:rPr lang="zh-CN" altLang="en-US" sz="1800" b="1">
                <a:cs typeface="+mn-ea"/>
                <a:sym typeface="+mn-lt"/>
              </a:rPr>
              <a:t>。</a:t>
            </a:r>
            <a:endParaRPr lang="en-US" altLang="zh-CN" sz="1800" b="1">
              <a:cs typeface="+mn-ea"/>
              <a:sym typeface="+mn-lt"/>
            </a:endParaRPr>
          </a:p>
          <a:p>
            <a:pPr marL="46037" indent="0">
              <a:lnSpc>
                <a:spcPct val="200000"/>
              </a:lnSpc>
              <a:spcBef>
                <a:spcPct val="0"/>
              </a:spcBef>
              <a:buClr>
                <a:schemeClr val="tx1">
                  <a:lumMod val="85000"/>
                  <a:lumOff val="15000"/>
                </a:schemeClr>
              </a:buClr>
              <a:buNone/>
              <a:defRPr/>
            </a:pPr>
            <a:r>
              <a:rPr lang="zh-CN" altLang="en-US" sz="1800">
                <a:cs typeface="+mn-ea"/>
                <a:sym typeface="+mn-lt"/>
              </a:rPr>
              <a:t>一类和二类区域包括：普通手术室、产房、供应科洁净区、重症监护病房等</a:t>
            </a:r>
            <a:endParaRPr lang="en-US" altLang="zh-CN" sz="1800">
              <a:cs typeface="+mn-ea"/>
              <a:sym typeface="+mn-lt"/>
            </a:endParaRPr>
          </a:p>
          <a:p>
            <a:pPr marL="46037" indent="0">
              <a:lnSpc>
                <a:spcPct val="200000"/>
              </a:lnSpc>
              <a:spcBef>
                <a:spcPct val="0"/>
              </a:spcBef>
              <a:buClr>
                <a:schemeClr val="tx1">
                  <a:lumMod val="85000"/>
                  <a:lumOff val="15000"/>
                </a:schemeClr>
              </a:buClr>
              <a:buNone/>
              <a:defRPr/>
            </a:pPr>
            <a:r>
              <a:rPr lang="en-US" altLang="zh-CN" sz="1800" b="1">
                <a:cs typeface="+mn-ea"/>
                <a:sym typeface="+mn-lt"/>
              </a:rPr>
              <a:t>②</a:t>
            </a:r>
            <a:r>
              <a:rPr lang="zh-CN" altLang="en-US" sz="1800" b="1">
                <a:cs typeface="+mn-ea"/>
                <a:sym typeface="+mn-lt"/>
              </a:rPr>
              <a:t>三类区域医务人员的手卫生要求</a:t>
            </a:r>
            <a:r>
              <a:rPr lang="en-US" altLang="zh-CN" sz="1800" b="1">
                <a:cs typeface="+mn-ea"/>
                <a:sym typeface="+mn-lt"/>
              </a:rPr>
              <a:t>≦</a:t>
            </a:r>
            <a:r>
              <a:rPr lang="en-US" altLang="zh-CN" sz="1800" b="1">
                <a:solidFill>
                  <a:srgbClr val="0000FF"/>
                </a:solidFill>
                <a:cs typeface="+mn-ea"/>
                <a:sym typeface="+mn-lt"/>
              </a:rPr>
              <a:t>10cfu/cm</a:t>
            </a:r>
            <a:r>
              <a:rPr lang="en-US" altLang="zh-CN" sz="1800" b="1" baseline="30000">
                <a:solidFill>
                  <a:srgbClr val="0000FF"/>
                </a:solidFill>
                <a:cs typeface="+mn-ea"/>
                <a:sym typeface="+mn-lt"/>
              </a:rPr>
              <a:t>2</a:t>
            </a:r>
            <a:r>
              <a:rPr lang="zh-CN" altLang="en-US" sz="1800" b="1">
                <a:cs typeface="+mn-ea"/>
                <a:sym typeface="+mn-lt"/>
              </a:rPr>
              <a:t>。</a:t>
            </a:r>
            <a:endParaRPr lang="en-US" altLang="zh-CN" sz="1800" b="1">
              <a:cs typeface="+mn-ea"/>
              <a:sym typeface="+mn-lt"/>
            </a:endParaRPr>
          </a:p>
          <a:p>
            <a:pPr marL="46037" indent="0">
              <a:lnSpc>
                <a:spcPct val="200000"/>
              </a:lnSpc>
              <a:spcBef>
                <a:spcPct val="0"/>
              </a:spcBef>
              <a:buClr>
                <a:schemeClr val="tx1">
                  <a:lumMod val="85000"/>
                  <a:lumOff val="15000"/>
                </a:schemeClr>
              </a:buClr>
              <a:buNone/>
              <a:defRPr/>
            </a:pPr>
            <a:r>
              <a:rPr lang="zh-CN" altLang="en-US" sz="1800">
                <a:cs typeface="+mn-ea"/>
                <a:sym typeface="+mn-lt"/>
              </a:rPr>
              <a:t>三类区域包括：母婴同室、妇产科检查室、注射室、换药室、急诊室、供应科清洁区、化验室及各类普通病房</a:t>
            </a:r>
          </a:p>
          <a:p>
            <a:pPr marL="46037" indent="0">
              <a:lnSpc>
                <a:spcPct val="200000"/>
              </a:lnSpc>
              <a:spcBef>
                <a:spcPct val="0"/>
              </a:spcBef>
              <a:buClr>
                <a:schemeClr val="tx1">
                  <a:lumMod val="85000"/>
                  <a:lumOff val="15000"/>
                </a:schemeClr>
              </a:buClr>
              <a:buNone/>
              <a:defRPr/>
            </a:pPr>
            <a:endParaRPr lang="zh-CN" altLang="en-US" sz="1800">
              <a:cs typeface="+mn-ea"/>
              <a:sym typeface="+mn-lt"/>
            </a:endParaRPr>
          </a:p>
          <a:p>
            <a:pPr marL="46037" indent="0">
              <a:lnSpc>
                <a:spcPct val="200000"/>
              </a:lnSpc>
              <a:spcBef>
                <a:spcPct val="0"/>
              </a:spcBef>
              <a:buClr>
                <a:schemeClr val="tx1">
                  <a:lumMod val="85000"/>
                  <a:lumOff val="15000"/>
                </a:schemeClr>
              </a:buClr>
              <a:buNone/>
              <a:defRPr/>
            </a:pPr>
            <a:endParaRPr lang="zh-CN" altLang="en-US" sz="2000">
              <a:cs typeface="+mn-ea"/>
              <a:sym typeface="+mn-lt"/>
            </a:endParaRPr>
          </a:p>
        </p:txBody>
      </p:sp>
      <p:pic>
        <p:nvPicPr>
          <p:cNvPr id="5" name="图片 4" descr="u=3656394930,1130873958&amp;fm=26&amp;gp=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0465" y="4052494"/>
            <a:ext cx="2905455" cy="21790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矩形 7"/>
          <p:cNvSpPr/>
          <p:nvPr/>
        </p:nvSpPr>
        <p:spPr>
          <a:xfrm>
            <a:off x="462989" y="4419648"/>
            <a:ext cx="4205265" cy="167032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200000"/>
              </a:lnSpc>
              <a:defRPr/>
            </a:pPr>
            <a:r>
              <a:rPr lang="en-US" altLang="zh-CN" b="1">
                <a:solidFill>
                  <a:srgbClr val="404040"/>
                </a:solidFill>
                <a:cs typeface="+mn-ea"/>
                <a:sym typeface="+mn-lt"/>
              </a:rPr>
              <a:t>③</a:t>
            </a:r>
            <a:r>
              <a:rPr lang="zh-CN" altLang="en-US" b="1">
                <a:cs typeface="+mn-ea"/>
                <a:sym typeface="+mn-lt"/>
              </a:rPr>
              <a:t>四类区域医务人员的手卫生要求</a:t>
            </a:r>
            <a:r>
              <a:rPr lang="en-US" altLang="zh-CN">
                <a:solidFill>
                  <a:srgbClr val="404040"/>
                </a:solidFill>
                <a:cs typeface="+mn-ea"/>
                <a:sym typeface="+mn-lt"/>
              </a:rPr>
              <a:t>≦</a:t>
            </a:r>
            <a:r>
              <a:rPr lang="en-US" altLang="zh-CN">
                <a:solidFill>
                  <a:srgbClr val="0000FF"/>
                </a:solidFill>
                <a:cs typeface="+mn-ea"/>
                <a:sym typeface="+mn-lt"/>
              </a:rPr>
              <a:t>1</a:t>
            </a:r>
            <a:r>
              <a:rPr lang="zh-CN" altLang="zh-CN">
                <a:solidFill>
                  <a:srgbClr val="0000FF"/>
                </a:solidFill>
                <a:cs typeface="+mn-ea"/>
                <a:sym typeface="+mn-lt"/>
              </a:rPr>
              <a:t>5</a:t>
            </a:r>
            <a:r>
              <a:rPr lang="en-US" altLang="zh-CN" err="1">
                <a:solidFill>
                  <a:srgbClr val="0000FF"/>
                </a:solidFill>
                <a:cs typeface="+mn-ea"/>
                <a:sym typeface="+mn-lt"/>
              </a:rPr>
              <a:t>cfu/cm</a:t>
            </a:r>
            <a:r>
              <a:rPr lang="en-US" altLang="zh-CN" baseline="30000">
                <a:solidFill>
                  <a:srgbClr val="0000FF"/>
                </a:solidFill>
                <a:cs typeface="+mn-ea"/>
                <a:sym typeface="+mn-lt"/>
              </a:rPr>
              <a:t>2</a:t>
            </a:r>
            <a:r>
              <a:rPr lang="zh-CN" altLang="en-US">
                <a:cs typeface="+mn-ea"/>
                <a:sym typeface="+mn-lt"/>
              </a:rPr>
              <a:t>。</a:t>
            </a:r>
            <a:r>
              <a:rPr lang="zh-CN" altLang="en-US">
                <a:solidFill>
                  <a:srgbClr val="404040"/>
                </a:solidFill>
                <a:cs typeface="+mn-ea"/>
                <a:sym typeface="+mn-lt"/>
              </a:rPr>
              <a:t>四类区域包括：感染性病科、传染病科及病房</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2188" y="129563"/>
            <a:ext cx="4917622" cy="700088"/>
          </a:xfrm>
        </p:spPr>
        <p:txBody>
          <a:bodyPr/>
          <a:lstStyle/>
          <a:p>
            <a:pPr>
              <a:lnSpc>
                <a:spcPct val="130000"/>
              </a:lnSpc>
            </a:pPr>
            <a:r>
              <a:rPr lang="zh-CN" altLang="en-US">
                <a:latin typeface="+mn-lt"/>
                <a:ea typeface="+mn-ea"/>
                <a:cs typeface="+mn-ea"/>
                <a:sym typeface="+mn-lt"/>
              </a:rPr>
              <a:t>手卫生管理与基本要求</a:t>
            </a:r>
          </a:p>
        </p:txBody>
      </p:sp>
      <p:sp>
        <p:nvSpPr>
          <p:cNvPr id="47106" name="内容占位符 2"/>
          <p:cNvSpPr>
            <a:spLocks noGrp="1"/>
          </p:cNvSpPr>
          <p:nvPr>
            <p:ph sz="quarter" idx="4294967295"/>
          </p:nvPr>
        </p:nvSpPr>
        <p:spPr>
          <a:xfrm>
            <a:off x="355601" y="1066800"/>
            <a:ext cx="8872621" cy="4724400"/>
          </a:xfrm>
        </p:spPr>
        <p:txBody>
          <a:bodyPr>
            <a:normAutofit/>
          </a:bodyPr>
          <a:lstStyle/>
          <a:p>
            <a:pPr marL="44450" indent="0">
              <a:lnSpc>
                <a:spcPct val="150000"/>
              </a:lnSpc>
              <a:spcBef>
                <a:spcPct val="0"/>
              </a:spcBef>
              <a:buNone/>
            </a:pPr>
            <a:r>
              <a:rPr lang="en-US" altLang="zh-CN" sz="2000" b="1">
                <a:solidFill>
                  <a:srgbClr val="262626"/>
                </a:solidFill>
                <a:cs typeface="+mn-ea"/>
                <a:sym typeface="+mn-lt"/>
              </a:rPr>
              <a:t>1 .</a:t>
            </a:r>
            <a:r>
              <a:rPr lang="zh-CN" altLang="en-US" sz="2000" b="1">
                <a:solidFill>
                  <a:srgbClr val="262626"/>
                </a:solidFill>
                <a:cs typeface="+mn-ea"/>
                <a:sym typeface="+mn-lt"/>
              </a:rPr>
              <a:t>洗手和卫生手消毒应遵守以下原则：</a:t>
            </a:r>
            <a:endParaRPr lang="en-US" altLang="zh-CN" sz="2000" b="1">
              <a:solidFill>
                <a:srgbClr val="262626"/>
              </a:solidFill>
              <a:cs typeface="+mn-ea"/>
              <a:sym typeface="+mn-lt"/>
            </a:endParaRPr>
          </a:p>
          <a:p>
            <a:pPr marL="331787" indent="-285750">
              <a:lnSpc>
                <a:spcPct val="150000"/>
              </a:lnSpc>
              <a:spcBef>
                <a:spcPct val="0"/>
              </a:spcBef>
              <a:buFont typeface="Wingdings" panose="05000000000000000000" pitchFamily="2" charset="2"/>
              <a:buChar char="ü"/>
            </a:pPr>
            <a:r>
              <a:rPr lang="zh-CN" altLang="en-US" sz="2000">
                <a:cs typeface="+mn-ea"/>
                <a:sym typeface="+mn-lt"/>
              </a:rPr>
              <a:t>当手部有血液或其他体液等肉眼可见的污染时，应用肥皂（皂液）和流动水洗手。</a:t>
            </a:r>
          </a:p>
          <a:p>
            <a:pPr marL="331787" indent="-285750">
              <a:lnSpc>
                <a:spcPct val="150000"/>
              </a:lnSpc>
              <a:spcBef>
                <a:spcPct val="0"/>
              </a:spcBef>
              <a:buFont typeface="Wingdings" panose="05000000000000000000" pitchFamily="2" charset="2"/>
              <a:buChar char="ü"/>
            </a:pPr>
            <a:r>
              <a:rPr lang="zh-CN" altLang="en-US" sz="2000">
                <a:cs typeface="+mn-ea"/>
                <a:sym typeface="+mn-lt"/>
              </a:rPr>
              <a:t>手部没有肉眼可见污染时，宜使用速干手消毒剂消毒双手代替洗手。</a:t>
            </a:r>
            <a:endParaRPr lang="en-US" altLang="zh-CN" sz="2000">
              <a:cs typeface="+mn-ea"/>
              <a:sym typeface="+mn-lt"/>
            </a:endParaRPr>
          </a:p>
          <a:p>
            <a:pPr marL="46037" indent="0">
              <a:lnSpc>
                <a:spcPct val="150000"/>
              </a:lnSpc>
              <a:spcBef>
                <a:spcPct val="0"/>
              </a:spcBef>
              <a:buNone/>
            </a:pPr>
            <a:endParaRPr lang="en-US" altLang="zh-CN" sz="2000">
              <a:solidFill>
                <a:srgbClr val="262626"/>
              </a:solidFill>
              <a:cs typeface="+mn-ea"/>
              <a:sym typeface="+mn-lt"/>
            </a:endParaRPr>
          </a:p>
          <a:p>
            <a:pPr marL="44450" indent="0">
              <a:lnSpc>
                <a:spcPct val="150000"/>
              </a:lnSpc>
              <a:spcBef>
                <a:spcPct val="0"/>
              </a:spcBef>
              <a:buNone/>
            </a:pPr>
            <a:r>
              <a:rPr lang="zh-CN" altLang="zh-CN" sz="2000" b="1">
                <a:solidFill>
                  <a:srgbClr val="262626"/>
                </a:solidFill>
                <a:cs typeface="+mn-ea"/>
                <a:sym typeface="+mn-lt"/>
              </a:rPr>
              <a:t>2</a:t>
            </a:r>
            <a:r>
              <a:rPr lang="en-US" altLang="zh-CN" sz="2000" b="1">
                <a:solidFill>
                  <a:srgbClr val="262626"/>
                </a:solidFill>
                <a:cs typeface="+mn-ea"/>
                <a:sym typeface="+mn-lt"/>
              </a:rPr>
              <a:t>.</a:t>
            </a:r>
            <a:r>
              <a:rPr lang="zh-CN" altLang="en-US" sz="2000" b="1">
                <a:solidFill>
                  <a:srgbClr val="262626"/>
                </a:solidFill>
                <a:cs typeface="+mn-ea"/>
                <a:sym typeface="+mn-lt"/>
              </a:rPr>
              <a:t>不同环境下工作的医务人员的手卫生要达到相应标准：</a:t>
            </a:r>
            <a:endParaRPr lang="en-US" altLang="zh-CN" sz="2000" b="1">
              <a:solidFill>
                <a:srgbClr val="262626"/>
              </a:solidFill>
              <a:cs typeface="+mn-ea"/>
              <a:sym typeface="+mn-lt"/>
            </a:endParaRPr>
          </a:p>
          <a:p>
            <a:pPr marL="388937" indent="-342900">
              <a:lnSpc>
                <a:spcPct val="150000"/>
              </a:lnSpc>
              <a:spcBef>
                <a:spcPct val="0"/>
              </a:spcBef>
              <a:buFont typeface="Wingdings" panose="05000000000000000000" pitchFamily="2" charset="2"/>
              <a:buChar char="ü"/>
            </a:pPr>
            <a:r>
              <a:rPr lang="zh-CN" altLang="en-US" sz="2000">
                <a:solidFill>
                  <a:srgbClr val="0070C0"/>
                </a:solidFill>
                <a:cs typeface="+mn-ea"/>
                <a:sym typeface="+mn-lt"/>
              </a:rPr>
              <a:t>卫生手消毒</a:t>
            </a:r>
            <a:r>
              <a:rPr lang="zh-CN" altLang="en-US" sz="2000">
                <a:cs typeface="+mn-ea"/>
                <a:sym typeface="+mn-lt"/>
              </a:rPr>
              <a:t>，监测的细菌菌落总数</a:t>
            </a:r>
            <a:r>
              <a:rPr lang="en-US" altLang="zh-CN" sz="2000">
                <a:solidFill>
                  <a:srgbClr val="0070C0"/>
                </a:solidFill>
                <a:cs typeface="+mn-ea"/>
                <a:sym typeface="+mn-lt"/>
              </a:rPr>
              <a:t>≦10</a:t>
            </a:r>
            <a:r>
              <a:rPr lang="en-US" altLang="zh-CN" sz="2000">
                <a:cs typeface="+mn-ea"/>
                <a:sym typeface="+mn-lt"/>
              </a:rPr>
              <a:t>cfu/cm2</a:t>
            </a:r>
          </a:p>
          <a:p>
            <a:pPr marL="388937" indent="-342900">
              <a:lnSpc>
                <a:spcPct val="150000"/>
              </a:lnSpc>
              <a:spcBef>
                <a:spcPct val="0"/>
              </a:spcBef>
              <a:buFont typeface="Wingdings" panose="05000000000000000000" pitchFamily="2" charset="2"/>
              <a:buChar char="ü"/>
            </a:pPr>
            <a:r>
              <a:rPr lang="zh-CN" altLang="en-US" sz="2000">
                <a:solidFill>
                  <a:srgbClr val="0070C0"/>
                </a:solidFill>
                <a:cs typeface="+mn-ea"/>
                <a:sym typeface="+mn-lt"/>
              </a:rPr>
              <a:t>外科手消毒</a:t>
            </a:r>
            <a:r>
              <a:rPr lang="zh-CN" altLang="en-US" sz="2000">
                <a:cs typeface="+mn-ea"/>
                <a:sym typeface="+mn-lt"/>
              </a:rPr>
              <a:t>，监测的细菌菌落总数</a:t>
            </a:r>
            <a:r>
              <a:rPr lang="en-US" altLang="zh-CN" sz="2000">
                <a:solidFill>
                  <a:srgbClr val="0070C0"/>
                </a:solidFill>
                <a:cs typeface="+mn-ea"/>
                <a:sym typeface="+mn-lt"/>
              </a:rPr>
              <a:t>≦</a:t>
            </a:r>
            <a:r>
              <a:rPr lang="zh-CN" altLang="zh-CN" sz="2000">
                <a:solidFill>
                  <a:srgbClr val="0070C0"/>
                </a:solidFill>
                <a:cs typeface="+mn-ea"/>
                <a:sym typeface="+mn-lt"/>
              </a:rPr>
              <a:t>5</a:t>
            </a:r>
            <a:r>
              <a:rPr lang="en-US" altLang="zh-CN" sz="2000" err="1">
                <a:cs typeface="+mn-ea"/>
                <a:sym typeface="+mn-lt"/>
              </a:rPr>
              <a:t>cfu/cm2</a:t>
            </a:r>
          </a:p>
          <a:p>
            <a:pPr marL="46037" indent="0">
              <a:lnSpc>
                <a:spcPct val="150000"/>
              </a:lnSpc>
              <a:spcBef>
                <a:spcPct val="0"/>
              </a:spcBef>
              <a:buNone/>
            </a:pPr>
            <a:endParaRPr lang="zh-CN" altLang="en-US" sz="2000">
              <a:solidFill>
                <a:srgbClr val="262626"/>
              </a:solidFill>
              <a:cs typeface="+mn-ea"/>
              <a:sym typeface="+mn-lt"/>
            </a:endParaRPr>
          </a:p>
          <a:p>
            <a:pPr marL="46037" indent="0">
              <a:lnSpc>
                <a:spcPct val="150000"/>
              </a:lnSpc>
              <a:spcBef>
                <a:spcPct val="0"/>
              </a:spcBef>
              <a:buNone/>
            </a:pPr>
            <a:endParaRPr lang="zh-CN" altLang="en-US" sz="2000">
              <a:solidFill>
                <a:srgbClr val="262626"/>
              </a:solidFill>
              <a:cs typeface="+mn-ea"/>
              <a:sym typeface="+mn-lt"/>
            </a:endParaRPr>
          </a:p>
          <a:p>
            <a:pPr marL="44450" indent="0">
              <a:lnSpc>
                <a:spcPct val="150000"/>
              </a:lnSpc>
              <a:spcBef>
                <a:spcPct val="0"/>
              </a:spcBef>
              <a:buNone/>
            </a:pPr>
            <a:endParaRPr lang="zh-CN" altLang="en-US" sz="2000">
              <a:solidFill>
                <a:srgbClr val="262626"/>
              </a:solidFill>
              <a:cs typeface="+mn-ea"/>
              <a:sym typeface="+mn-lt"/>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https://d.book118.com/838130035143006031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cnudve5">
      <a:majorFont>
        <a:latin typeface="Arial"/>
        <a:ea typeface="微软雅黑"/>
        <a:cs typeface="Arial"/>
      </a:majorFont>
      <a:minorFont>
        <a:latin typeface="Arial"/>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19</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Wingdings</vt:lpstr>
      <vt:lpstr>Trebuchet MS</vt:lpstr>
      <vt:lpstr>宋体</vt:lpstr>
      <vt:lpstr>Georgia</vt:lpstr>
      <vt:lpstr>Office Theme</vt:lpstr>
      <vt:lpstr>PowerPoint Presentation</vt:lpstr>
      <vt:lpstr>什么是手卫生？</vt:lpstr>
      <vt:lpstr>世界卫生组织WHO提出：</vt:lpstr>
      <vt:lpstr>洗手的概念</vt:lpstr>
      <vt:lpstr>卫生手消毒</vt:lpstr>
      <vt:lpstr>外科手消毒</vt:lpstr>
      <vt:lpstr>什么是暂居菌？</vt:lpstr>
      <vt:lpstr>什么是常居菌？</vt:lpstr>
      <vt:lpstr>高倍显微镜下的皮肤细菌图片</vt:lpstr>
      <vt:lpstr>葡萄球菌</vt:lpstr>
      <vt:lpstr>手消毒剂 hand antiseptic agent</vt:lpstr>
      <vt:lpstr>手消毒剂 hand antiseptic agent</vt:lpstr>
      <vt:lpstr>速干手消毒剂 alcohol-hand rub</vt:lpstr>
      <vt:lpstr>免冲洗手消毒剂 waterless antiseptic agent</vt:lpstr>
      <vt:lpstr>手卫生管理与基本要求</vt:lpstr>
      <vt:lpstr>手卫生设施</vt:lpstr>
      <vt:lpstr>手卫生知识要求</vt:lpstr>
      <vt:lpstr>手卫生管理与基本要求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2024-09-09T03:27:54.441</cp:lastPrinted>
  <dcterms:created xsi:type="dcterms:W3CDTF">2024-09-08T19:27:54Z</dcterms:created>
  <dcterms:modified xsi:type="dcterms:W3CDTF">2024-09-08T19:27:56Z</dcterms:modified>
</cp:coreProperties>
</file>