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8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0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8688A-016A-4AB7-8EA8-8A8F3099F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8BD05-4C1D-465D-9528-ED0F7F8BB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C4BE9-8346-459A-90C2-320E40BD1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9B675-9602-4473-AA6A-2C8268CEC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8C3FE8-3398-4044-9BFD-7C389CAA9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16C480-4B43-4BD8-8CA6-0FE4CC004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480F53-6F7F-40C7-AB51-C49021697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E63C5-A19E-4B41-9C69-D52085730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FFBF0-7801-4415-88F4-B3BBFBDA6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D4D73-EA6C-472B-ADF9-5756C5076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76E59-3B52-4FCF-A72A-80306D040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177" r:id="rId2"/>
    <p:sldLayoutId id="2147485178" r:id="rId3"/>
    <p:sldLayoutId id="2147485179" r:id="rId4"/>
    <p:sldLayoutId id="2147485180" r:id="rId5"/>
    <p:sldLayoutId id="2147485181" r:id="rId6"/>
    <p:sldLayoutId id="2147485182" r:id="rId7"/>
    <p:sldLayoutId id="2147485183" r:id="rId8"/>
    <p:sldLayoutId id="2147485184" r:id="rId9"/>
    <p:sldLayoutId id="2147485185" r:id="rId10"/>
    <p:sldLayoutId id="214748518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20" Type="http://schemas.openxmlformats.org/officeDocument/2006/relationships/tags" Target="../tags/tag133.xml" /><Relationship Id="rId21" Type="http://schemas.openxmlformats.org/officeDocument/2006/relationships/tags" Target="../tags/tag134.xml" /><Relationship Id="rId22" Type="http://schemas.openxmlformats.org/officeDocument/2006/relationships/tags" Target="../tags/tag135.xml" /><Relationship Id="rId23" Type="http://schemas.openxmlformats.org/officeDocument/2006/relationships/tags" Target="../tags/tag136.xml" /><Relationship Id="rId24" Type="http://schemas.openxmlformats.org/officeDocument/2006/relationships/tags" Target="../tags/tag137.xml" /><Relationship Id="rId25" Type="http://schemas.openxmlformats.org/officeDocument/2006/relationships/tags" Target="../tags/tag138.xml" /><Relationship Id="rId26" Type="http://schemas.openxmlformats.org/officeDocument/2006/relationships/tags" Target="../tags/tag139.xml" /><Relationship Id="rId27" Type="http://schemas.openxmlformats.org/officeDocument/2006/relationships/tags" Target="../tags/tag140.xml" /><Relationship Id="rId28" Type="http://schemas.openxmlformats.org/officeDocument/2006/relationships/tags" Target="../tags/tag141.xml" /><Relationship Id="rId29" Type="http://schemas.openxmlformats.org/officeDocument/2006/relationships/tags" Target="../tags/tag142.xml" /><Relationship Id="rId3" Type="http://schemas.openxmlformats.org/officeDocument/2006/relationships/tags" Target="../tags/tag116.xml" /><Relationship Id="rId30" Type="http://schemas.openxmlformats.org/officeDocument/2006/relationships/tags" Target="../tags/tag143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26" Type="http://schemas.openxmlformats.org/officeDocument/2006/relationships/tags" Target="../tags/tag187.xml" /><Relationship Id="rId27" Type="http://schemas.openxmlformats.org/officeDocument/2006/relationships/tags" Target="../tags/tag188.xml" /><Relationship Id="rId28" Type="http://schemas.openxmlformats.org/officeDocument/2006/relationships/tags" Target="../tags/tag189.xml" /><Relationship Id="rId29" Type="http://schemas.openxmlformats.org/officeDocument/2006/relationships/tags" Target="../tags/tag190.xml" /><Relationship Id="rId3" Type="http://schemas.openxmlformats.org/officeDocument/2006/relationships/tags" Target="../tags/tag164.xml" /><Relationship Id="rId30" Type="http://schemas.openxmlformats.org/officeDocument/2006/relationships/tags" Target="../tags/tag191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22" Type="http://schemas.openxmlformats.org/officeDocument/2006/relationships/tags" Target="../tags/tag224.xml" /><Relationship Id="rId23" Type="http://schemas.openxmlformats.org/officeDocument/2006/relationships/tags" Target="../tags/tag225.xml" /><Relationship Id="rId24" Type="http://schemas.openxmlformats.org/officeDocument/2006/relationships/tags" Target="../tags/tag226.xml" /><Relationship Id="rId25" Type="http://schemas.openxmlformats.org/officeDocument/2006/relationships/tags" Target="../tags/tag227.xml" /><Relationship Id="rId26" Type="http://schemas.openxmlformats.org/officeDocument/2006/relationships/tags" Target="../tags/tag228.xml" /><Relationship Id="rId27" Type="http://schemas.openxmlformats.org/officeDocument/2006/relationships/tags" Target="../tags/tag229.xml" /><Relationship Id="rId28" Type="http://schemas.openxmlformats.org/officeDocument/2006/relationships/tags" Target="../tags/tag230.xml" /><Relationship Id="rId29" Type="http://schemas.openxmlformats.org/officeDocument/2006/relationships/tags" Target="../tags/tag231.xml" /><Relationship Id="rId3" Type="http://schemas.openxmlformats.org/officeDocument/2006/relationships/tags" Target="../tags/tag205.xml" /><Relationship Id="rId30" Type="http://schemas.openxmlformats.org/officeDocument/2006/relationships/tags" Target="../tags/tag232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ags" Target="../tags/tag25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14" Type="http://schemas.openxmlformats.org/officeDocument/2006/relationships/tags" Target="../tags/tag284.xml" /><Relationship Id="rId15" Type="http://schemas.openxmlformats.org/officeDocument/2006/relationships/tags" Target="../tags/tag285.xml" /><Relationship Id="rId16" Type="http://schemas.openxmlformats.org/officeDocument/2006/relationships/tags" Target="../tags/tag286.xml" /><Relationship Id="rId17" Type="http://schemas.openxmlformats.org/officeDocument/2006/relationships/tags" Target="../tags/tag287.xml" /><Relationship Id="rId18" Type="http://schemas.openxmlformats.org/officeDocument/2006/relationships/tags" Target="../tags/tag288.xml" /><Relationship Id="rId19" Type="http://schemas.openxmlformats.org/officeDocument/2006/relationships/tags" Target="../tags/tag289.xml" /><Relationship Id="rId2" Type="http://schemas.openxmlformats.org/officeDocument/2006/relationships/tags" Target="../tags/tag272.xml" /><Relationship Id="rId20" Type="http://schemas.openxmlformats.org/officeDocument/2006/relationships/tags" Target="../tags/tag290.xml" /><Relationship Id="rId21" Type="http://schemas.openxmlformats.org/officeDocument/2006/relationships/tags" Target="../tags/tag291.xml" /><Relationship Id="rId22" Type="http://schemas.openxmlformats.org/officeDocument/2006/relationships/tags" Target="../tags/tag292.xml" /><Relationship Id="rId23" Type="http://schemas.openxmlformats.org/officeDocument/2006/relationships/tags" Target="../tags/tag293.xml" /><Relationship Id="rId24" Type="http://schemas.openxmlformats.org/officeDocument/2006/relationships/tags" Target="../tags/tag294.xml" /><Relationship Id="rId25" Type="http://schemas.openxmlformats.org/officeDocument/2006/relationships/tags" Target="../tags/tag295.xml" /><Relationship Id="rId26" Type="http://schemas.openxmlformats.org/officeDocument/2006/relationships/tags" Target="../tags/tag296.xml" /><Relationship Id="rId27" Type="http://schemas.openxmlformats.org/officeDocument/2006/relationships/tags" Target="../tags/tag297.xml" /><Relationship Id="rId28" Type="http://schemas.openxmlformats.org/officeDocument/2006/relationships/tags" Target="../tags/tag298.xml" /><Relationship Id="rId29" Type="http://schemas.openxmlformats.org/officeDocument/2006/relationships/tags" Target="../tags/tag299.xml" /><Relationship Id="rId3" Type="http://schemas.openxmlformats.org/officeDocument/2006/relationships/tags" Target="../tags/tag273.xml" /><Relationship Id="rId30" Type="http://schemas.openxmlformats.org/officeDocument/2006/relationships/tags" Target="../tags/tag300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1.xml" /><Relationship Id="rId3" Type="http://schemas.openxmlformats.org/officeDocument/2006/relationships/tags" Target="../tags/tag302.xml" /><Relationship Id="rId4" Type="http://schemas.openxmlformats.org/officeDocument/2006/relationships/tags" Target="../tags/tag30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3010205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煤炭计划书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晨,泥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煤炭资源概述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煤炭开采计划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煤炭加工计划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煤炭销售计划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煤炭运输计划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煤炭资源概述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煤炭的分布与储量</a:t>
            </a:r>
            <a:endParaRPr lang="zh-CN" altLang="en-US"/>
          </a:p>
        </p:txBody>
      </p:sp>
      <p:sp>
        <p:nvSpPr>
          <p:cNvPr id="104897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煤炭资源分布：全球范围内，主要分布在亚洲、欧洲和北美洲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8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中国煤炭资源储量：储量丰富，分布广泛，主要集中在北方地区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9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世界煤炭储量排名：中国位列第一，美国、澳大利亚等国家紧随其后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9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煤炭资源开采现状：开采技术不断提高，产量逐年增长，但仍需加强环境保护和资源利用效率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煤炭的开采与利用</a:t>
            </a:r>
            <a:endParaRPr lang="zh-CN" altLang="en-US"/>
          </a:p>
        </p:txBody>
      </p:sp>
      <p:sp>
        <p:nvSpPr>
          <p:cNvPr id="104903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煤炭开采方式：露天开采和井工开采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未来发展趋势：清洁能源转型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煤炭开采与利用对环境的影响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煤炭利用途径：发电、炼钢、炼油等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煤炭的市场价值</a:t>
            </a:r>
            <a:endParaRPr lang="zh-CN" altLang="en-US"/>
          </a:p>
        </p:txBody>
      </p:sp>
      <p:sp>
        <p:nvSpPr>
          <p:cNvPr id="104911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煤炭价格的影响因素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煤炭作为能源的重要地位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煤炭市场的供需情况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煤炭行业的未来发展趋势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煤炭开采计划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开采地点与目标</a:t>
            </a:r>
            <a:endParaRPr lang="zh-CN" altLang="en-US"/>
          </a:p>
        </p:txBody>
      </p:sp>
      <p:sp>
        <p:nvSpPr>
          <p:cNvPr id="104924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4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4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地点选择：根据煤炭资源分布情况，选择合适的开采地点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环境保护：在开采过程中注重环境保护，确保煤炭资源的可持续利用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资源评估：对开采地点的煤炭资源进行评估，为计划提供科学依据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目标设定：确定开采量、开采时间等目标，确保计划顺利实施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开采方式与技术</a:t>
            </a:r>
            <a:endParaRPr lang="zh-CN" altLang="en-US"/>
          </a:p>
        </p:txBody>
      </p:sp>
      <p:sp>
        <p:nvSpPr>
          <p:cNvPr id="104932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露天开采：将煤层上的覆盖物剥离，从地表挖掘煤层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井工开采：通过矿井进入煤层进行挖掘，分为立井、斜井和平硐三种方式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综采技术：综合机械化采煤技术，使用机械化的方式进行挖掘和运输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爆破开采：使用炸药将煤层炸开，再用机械或人工进行挖掘和运输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开采进度与安全措施</a:t>
            </a:r>
            <a:endParaRPr lang="zh-CN" altLang="en-US"/>
          </a:p>
        </p:txBody>
      </p:sp>
      <p:sp>
        <p:nvSpPr>
          <p:cNvPr id="104938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9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9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0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0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开采进度：明确开采计划、时间表和里程碑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环境保护：采取环保措施，减少对环境的影响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应急预案：建立应急响应机制，确保在紧急情况下能够迅速采取措施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安全措施：制定安全规章制度、加强员工培训、确保设备维护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煤炭加工计划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加工流程与设备</a:t>
            </a:r>
            <a:endParaRPr lang="zh-CN" altLang="en-US"/>
          </a:p>
        </p:txBody>
      </p:sp>
      <p:sp>
        <p:nvSpPr>
          <p:cNvPr id="104952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设备选型与配置：根据生产需求选择合适的设备型号和配置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煤炭加工流程：原煤筛选、破碎、磨粉、干燥等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加工设备：振动筛、破碎机、磨粉机、干燥机等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设备维护与保养：定期对设备进行维护和保养，确保设备正常运行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加工质量与效率</a:t>
            </a:r>
            <a:endParaRPr lang="zh-CN" altLang="en-US"/>
          </a:p>
        </p:txBody>
      </p:sp>
      <p:sp>
        <p:nvSpPr>
          <p:cNvPr id="10495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煤炭加工流程：洗选、破碎、筛分、磨矿、脱水等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加工质量标准：质量指标、检验方法、控制措施等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加工效率提升：生产效率、设备利用率、工艺改进等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加工设备与技术：设备性能、技术参数、操作规范等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加工成本与效益</a:t>
            </a:r>
            <a:endParaRPr lang="zh-CN" altLang="en-US"/>
          </a:p>
        </p:txBody>
      </p:sp>
      <p:sp>
        <p:nvSpPr>
          <p:cNvPr id="104966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6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6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7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7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7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8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8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加工成本：包括设备购置、运营和维护成本，以及人力成本等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社会效益：提高煤炭资源利用率，减少环境污染和浪费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经济效益：通过加工实现煤炭增值，提高企业盈利能力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加工效益：提高煤炭质量和附加值，降低运输和仓储成本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7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煤炭销售计划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7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05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https://d.book118.com/838130102050006024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13"/>
</p:tagLst>
</file>

<file path=ppt/tags/tag30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3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宋体</vt:lpstr>
      <vt:lpstr>Office Theme</vt:lpstr>
      <vt:lpstr>煤炭计划书</vt:lpstr>
      <vt:lpstr>目录</vt:lpstr>
      <vt:lpstr>单击添加章节标题</vt:lpstr>
      <vt:lpstr>煤炭资源概述</vt:lpstr>
      <vt:lpstr>煤炭的分布与储量</vt:lpstr>
      <vt:lpstr>煤炭的开采与利用</vt:lpstr>
      <vt:lpstr>煤炭的市场价值</vt:lpstr>
      <vt:lpstr>煤炭开采计划</vt:lpstr>
      <vt:lpstr>开采地点与目标</vt:lpstr>
      <vt:lpstr>开采方式与技术</vt:lpstr>
      <vt:lpstr>开采进度与安全措施</vt:lpstr>
      <vt:lpstr>煤炭加工计划</vt:lpstr>
      <vt:lpstr>加工流程与设备</vt:lpstr>
      <vt:lpstr>加工质量与效率</vt:lpstr>
      <vt:lpstr>加工成本与效益</vt:lpstr>
      <vt:lpstr>煤炭销售计划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2024-08-31T11:17:41.652</cp:lastPrinted>
  <dcterms:created xsi:type="dcterms:W3CDTF">2024-08-31T03:17:41Z</dcterms:created>
  <dcterms:modified xsi:type="dcterms:W3CDTF">2024-08-31T03:17:44Z</dcterms:modified>
</cp:coreProperties>
</file>