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A38A-62A7-480C-85FC-0C0CFA173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599E4-9654-436F-8FA3-C3EFB973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4DB3D-49AC-4063-92E2-2B99AFE7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2F654-45F9-4939-AE36-6C63ED45B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F3DD3-28D1-4328-9637-498EE707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C37C6-1ACE-4141-8EBD-40E160A17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33A17-D575-40D3-8D25-B507DDD5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C3C89-A2FD-4F1E-BA15-7C8EE7DAE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020EE-4774-4179-A295-3CA8FDED1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77DB0-E810-4490-B522-9C8F30290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6708A-7A6A-4EF8-BAF1-118B9A6EC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1074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艺术教育的创新与发展培训课件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艺术教育现状与挑战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创新理念引领艺术教育变革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教学方法与手段的创新实践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艺术教育资源整合与优化配置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评价机制改革促进艺术教育质量提升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政策支持与保障体系构建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艺术教育现状与挑战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教育资源分布不均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教育内容陈旧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优质艺术教育资源主要集中在大城市和发达地区，而农村和欠发达地区则相对匮乏。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当前艺术教育模式主要以课堂教学为主，缺乏实践性和创新性，难以满足学生多样化需求。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部分艺术教育内容陈旧，缺乏时代性和前瞻性，难以适应社会发展需求。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当前艺术教育现状分析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部分学校和家长对艺术教育的重视程度不够，将其视为“副业”或“兴趣爱好”，缺乏正确的教育理念。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部分教师在艺术教育过程中采用灌输式教学方法，忽视学生的主体性和创造性，导致学生失去学习兴趣。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当前艺术教育评价体系不完善，缺乏科学、客观的评价标准和方法，难以全面反映学生的艺术素养和综合能力。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教育理念落后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教育方法不当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教育评价缺失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国外艺术教育注重培养学生的创造力和想象力，鼓励学生自由发挥和表达；而国内艺术教育则更注重技能和知识的传授，相对较为保守。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国外艺术教育多采用项目式、实践式教学方法，鼓励学生参与艺术创作和表演；而国内艺术教育则多采用课堂教学和模仿式教学方法，相对较为单一。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国外艺术教育资源丰富多样，包括博物馆、艺术馆、剧院等；而国内艺术教育资源则相对匮乏，尤其是在农村和欠发达地区。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教育资源差异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国内外艺术教育对比研究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创新理念引领艺术教育变革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鼓励自由表达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激发批判性思维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推崇多元文化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创新性思维在艺术教育中的应用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通过引导学生对艺术作品进行深入分析和评价，培养其批判性思维，提高艺术鉴赏能力。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创新性思维倡导包容和多元，艺术教育中应引入不同文化背景下的艺术形式，拓宽学生的国际视野。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创新性思维强调个体的独特性和创造性，艺术教育中应鼓励学生自由表达，发挥想象力和创造力。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以学生为中心的教学理念要求关注学生的兴趣、需求和特点，制定个性化的教学方案。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强化实践环节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倡导合作学习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通过组织丰富的艺术实践活动，让学生在亲身参与中感受艺术的魅力，提高实践能力和综合素质。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鼓励学生之间的合作学习，促进彼此间的交流和启发，培养团队协作精神和沟通能力。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以学生为中心的教学理念转变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将艺术与科技相结合，运用现代技术手段创新艺术表现形式，提高学生的科技素养和创新能力。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783" r="277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125" r="32125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艺术与科技的融合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将艺术与历史、哲学等人文学科相结合，深入挖掘艺术作品所蕴含的人文精神和文化内涵。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艺术与人文的融合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引导学生关注社会问题，通过艺术创作传递社会价值观念，培养具有社会责任感的艺术人才。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艺术与社会的融合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跨学科融合拓展艺术教育领域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教学方法与手段的创新实践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互动式教学提高课堂参与度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鼓励学生分组讨论，分享观点，提高课堂互动。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让学生通过扮演角色深入理解艺术作品和背景。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老师提出问题，学生回答，增加学生参与课堂的机会。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模拟创作过程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让学生模拟艺术家的创作过程，体验艺术创作的乐趣和艰辛。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创设艺术情境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通过布置环境、音乐、道具等手段，营造艺术氛围，帮助学生更好地融入艺术课堂。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情境表演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组织学生进行情境表演，展示艺术才华，增强自信心和表现力。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750" r="20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情境模拟教学法在艺术教育中的应用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https://d.book118.com/838131074045006023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2024-08-29T20:35:30.030</cp:lastPrinted>
  <dcterms:created xsi:type="dcterms:W3CDTF">2024-08-29T12:35:30Z</dcterms:created>
  <dcterms:modified xsi:type="dcterms:W3CDTF">2024-08-29T12:35:32Z</dcterms:modified>
</cp:coreProperties>
</file>