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2DEF4-C7EF-4A8C-9F05-E1551316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1E6D8-AD05-45EB-A928-51D3B7309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0C37B-2927-4866-9061-2CC003759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A1A1C-05CB-45F8-8DF5-93EEFAAF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5CCBC-B769-4120-9EA3-5E7CC77ED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4ACC5F-E395-4D85-AD76-28E68BA0A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412DC-E0B1-42FA-8EA6-692C7ADD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28638-6508-4E82-BE91-143CFFA23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60A96-8AFF-47D9-B4AE-928451F4B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CF7FB-3EDF-4688-BA83-DFD2CE331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6C28C-0C43-470A-9849-B5B47464F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20460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机构知识管理的企业实施方案建议书课件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机构知识管理概述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企业实施机构知识管理的现状与挑战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机构知识管理的实施方案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机构知识管理的应用与实践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机构知识管理的未来发展与趋势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机构知识管理概述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机构知识管理是指企业对其所拥有的知识资源进行全面、系统、有效的管理，以实现知识资源的最大化利用和企业的可持续发展。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知识经济的兴起，机构知识管理已经成为企业核心竞争力的重要组成部分。通过机构知识管理，企业可以提升知识资源的整合、共享和创新，提高组织效率和创新能力，从而在激烈的市场竞争中保持领先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制定和完善知识管理制度，明确知识管理流程和规范，构建知识管理平台和工具。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建立知识管理体系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鼓励员工积极参与知识共享，打破信息孤岛，实现企业内部知识的有效流通和整合。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通过机构知识管理，激发员工的创新意识和创造力，推动企业不断进行知识创新和技术革新。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提升知识创新能力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建立健全的知识安全保障机制，防止企业核心知识的外泄和滥用，确保企业的核心竞争力和可持续发展。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保障知识安全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机构知识管理的目标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通过机构知识管理，企业可以快速获取和利用所需的知识资源，减少重复劳动和资源浪费，从而提高组织效率。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机构知识管理有助于企业构建独特的知识体系和竞争优势，从而在激烈的市场竞争中保持领先地位。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机构知识管理有助于激发员工的创新意识和创造力，推动企业不断进行产品创新、服务创新和市场创新。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通过机构知识管理，企业可以不断优化自身的知识结构和管理体系，实现可持续发展。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机构知识管理的实施意义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企业实施机构知识管理的现状与挑战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随着市场竞争加剧，越来越多的企业认识到知识管理的重要性，开始重视机构知识的积累和利用。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知识管理意识增强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基础架构初步建立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实践应用有限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部分企业已建立知识管理系统，具备了知识存储、共享和查询的基本功能。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尽管有意识，但多数企业的知识管理实践仍处于初级阶段，缺乏深度应用和持续优化。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企业实施机构知识管理的现状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企业实施机构知识管理面临的挑战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技术支撑不足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缺乏先进、成熟的知识管理技术和工具支持，导致知识管理效率低下。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文化氛围缺失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企业内部尚未形成知识共享的文化氛围，员工缺乏主动分享知识的动力。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制度体系不完善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知识管理的相关制度、规范和流程尚不健全，导致实践操作中缺乏依据。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员工参与度低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员工对知识管理的认识不足，参与度不高，影响知识管理的实施效果。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管理层的重视程度不够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部分管理层对知识管理的重视程度不够，缺乏推动实施的决心和力度。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技术投入不足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企业在知识管理技术上的投入有限，导致技术水平滞后于实际需求。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企业实施机构知识管理的问题分析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机构知识管理的实施方案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在制定实施计划之前，需要明确机构知识管理的目标，如提高知识共享、减少知识流失等。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明确实施目标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根据目标制定详细的实施计划，包括实施步骤、时间表、责任人等。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选择适合企业实际情况的实施策略，如集中式管理、分布式管理等。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确定实施策略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制定实施计划与策略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https://d.book118.com/838132046027006044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2024-09-24T03:11:28.560</cp:lastPrinted>
  <dcterms:created xsi:type="dcterms:W3CDTF">2024-09-23T19:11:28Z</dcterms:created>
  <dcterms:modified xsi:type="dcterms:W3CDTF">2024-09-23T19:11:30Z</dcterms:modified>
</cp:coreProperties>
</file>