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5F29A-2D2C-4D5D-826C-F18104F7A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75314-0D24-4289-A0E5-58314299B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1AAFD-A846-42B1-9C4D-8445055F7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AEBE3B-29BD-478C-BA97-E1529B484B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1B67E2-6877-4593-A455-30F8FF563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E0FD2E-6872-4DC4-A8E5-0E02041E7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6B8077-6745-40C0-8189-039D08F7C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FD1497-7EB1-4608-AE6E-70769641B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17B3B0-8862-46A6-959D-5904EFC7D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D3E67-BA74-4F71-BC76-9122DD6F5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CFE80B-C6C2-4864-A2B8-FE677BCF9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813210610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智能消防可穿戴设备实现消防人员定位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智能消防可穿戴设备概述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消防人员定位技术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智能消防可穿戴设备在消防人员定位中应用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实验设计与结果分析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智能消防可穿戴设备未来发展趋势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6688" r="2668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消防行业现状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随着城市化进程的加快，火灾事故频发，消防行业面临巨大压力。传统的消防设备存在定位不准确、通信不畅等问题，无法满足现代消防的需求。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智能消防可穿戴设备的优势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智能消防可穿戴设备利用先进的定位技术和通信技术，能够实时准确地定位消防人员的位置，提高指挥调度的效率，保障消防人员的安全。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推动消防行业创新发展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智能消防可穿戴设备的出现，为消防行业带来了创新性的变革。它不仅提高了消防人员的作战效率，还为消防指挥决策提供了有力支持，推动了消防行业的创新发展。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6316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004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国外在智能消防可穿戴设备的研究方面起步较早，已经取得了一定的成果。例如，美国、欧洲等发达国家在消防员定位系统的研究上，已经实现了高精度、高稳定性的定位技术，为消防员的安全提供了有力保障。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447354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16087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79042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内在智能消防可穿戴设备的研究方面也取得了长足的进步。国内一些高校和科研机构在消防员定位系统、智能消防头盔等领域进行了深入研究，并取得了一定的成果。同时，国内的一些企业也开始涉足智能消防可穿戴设备的研发和生产，推动了该领域的快速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188393" y="1516114"/>
            <a:ext cx="24384" cy="4312095"/>
          </a:xfrm>
          <a:prstGeom prst="rect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057126" y="1355266"/>
            <a:ext cx="286918" cy="321696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517616" y="2292458"/>
            <a:ext cx="2981325" cy="3467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应用需求的不断提高，智能消防可穿戴设备将朝着更高精度、更智能化、更轻便的方向发展。同时，随着物联网、大数据等技术的融合应用，智能消防可穿戴设备将与消防指挥系统、消防车辆等实现联动，构建智能化的消防作战体系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800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国外研究现状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693027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508764" y="1247741"/>
            <a:ext cx="3057525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智能消防可穿戴设备概述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设备组成与功能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定位模块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采用GPS、北斗等卫星定位系统，结合室内定位技术，实现消防人员的精准定位。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通信模块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支持无线通信技术，如Wi-Fi、蓝牙、ZigBee等，实现设备间的数据传输和通信。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传感器模块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集成多种传感器，如温度传感器、烟雾传感器、加速度传感器等，用于实时监测消防人员所处环境的各项参数。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显示模块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配备高清显示屏，实时展示传感器监测数据、定位信息以及设备状态等。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报警模块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当监测到异常情况时，触发声光报警，提醒消防人员注意危险。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设备启动后，各传感器开始实时监测环境参数，并将数据传输至处理单元。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958" r="12958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625" r="1662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若存在异常情况，报警模块发出声光报警信号，同时定位模块将消防人员的准确位置信息发送至指挥中心。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处理单元对接收到的数据进行处理和分析，判断是否存在异常情况。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指挥中心根据接收到的位置信息，迅速调派救援力量前往现场进行救援。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工作原理及流程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能够实时监测消防人员所处环境的各项参数，及时发现潜在危险。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采用先进的定位技术，实现消防人员的精准定位，便于指挥中心快速调派救援力量。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优缺点分析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无线通信：支持无线通信技术，方便设备间的数据传输和通信，提高救援效率。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7194" b="17194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优缺点分析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542" r="17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成本较高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相对于传统消防装备，智能消防可穿戴设备的成本较高，可能增加消防部门的经济负担。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电池续航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由于需要实时监测和传输数据，设备的电池续航时间可能受到限制。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信号干扰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在复杂环境中，无线通信可能会受到干扰，影响数据传输的稳定性。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优缺点分析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消防人员定位技术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基于卫星的定位技术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利用GPS、北斗等卫星导航系统，通过接收卫星信号计算消防人员的位置信息。具有全球覆盖、定位精度高的优点，但在室内或信号遮挡区域定位效果较差。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基于移动通信网络的定位技术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借助手机基站或WiFi等通信网络，根据信号传播时间和强度等信息推算消防人员位置。适用于室内外各种环境，但定位精度受限于网络覆盖和信号质量。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基于惯性传感器的定位技术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利用加速度计、陀螺仪等惯性传感器，通过积分运算得到消防人员的位移和速度信息，从而实现定位。不受外部信号干扰，但长时间使用会产生累积误差。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定位技术原理及分类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常用定位算法介绍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通过最小化观测值与估计值之间的残差平方和，求解消防人员的位置坐标。简单易实现，但对初始值敏感，容易陷入局部最优解。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卡尔曼滤波算法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利用状态空间模型描述消防人员运动过程，通过递归方式对位置、速度等状态进行最优估计。适用于动态系统，对噪声和干扰具有较强的鲁棒性。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粒子滤波算法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基于蒙特卡罗方法，通过随机采样和权重更新实现消防人员位置的估计。适用于非线性、非高斯系统，但计算量较大。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最小二乘法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70" r="1687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建筑物、树木等障碍物会遮挡卫星或通信网络信号，导致定位精度下降。同时，信号在传播过程中可能产生反射、折射等多径效应，进一步影响定位准确性。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信号遮挡与多径效应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惯性传感器本身存在测量误差和漂移现象，长时间使用会导致定位误差累积。因此，需要定期对传感器进行校准和修正。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传感器误差与漂移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定位算法的性能直接影响定位精度。不同的算法在处理噪声、干扰等方面存在差异，需要根据实际应用场景选择合适的算法并进行优化。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数据处理与算法优化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定位精度影响因素分析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智能消防可穿戴设备在消防人员定位中应用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https://d.book118.com/838132106101006033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2024-09-11T15:13:58.760</cp:lastPrinted>
  <dcterms:created xsi:type="dcterms:W3CDTF">2024-09-11T07:13:58Z</dcterms:created>
  <dcterms:modified xsi:type="dcterms:W3CDTF">2024-09-11T07:14:00Z</dcterms:modified>
</cp:coreProperties>
</file>