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FC1AB-B4BC-4880-A7E3-CF793BCF6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8F715-1196-4B27-B85A-374EE3E40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C7D9C-ECF8-4938-9805-6CD312531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2828D-E494-4507-9925-4EE82B674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D211F1-3DD9-4B99-A1C1-F3983E89C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AD87AA-06D8-4F46-9482-B27DC80CA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C0CFBF-D2A7-4FFF-9243-0D5C7507B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877AE6-7AB9-478F-9DD8-8F8C1B836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247BD-952E-450D-9B05-255BFF82F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80EA8-6418-4043-9029-CD03598A3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83B6C-451A-4705-9DBF-EF3F63BB8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3302005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身体护理局部操作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局部护理操作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专业护理操作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身体护理产品选择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通过局部操作，可以促进血液循环，有助于身体各部位获得充足的营养和氧气。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促进血液循环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缓解疲劳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适当的身体护理可以增强免疫力，减少感染和疾病的风险。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有效的身体护理可以缓解肌肉疲劳，提高身体的舒适度。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保持身体健康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提升生活质量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增强自信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通过身体护理，可以改善皮肤状态，增强自信心。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良好的身体护理有助于提高生活质量，使个人更加关注自己的健康和形象。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促进心理健康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身体护理不仅关注身体健康，也关注心理健康，有助于缓解压力和焦虑。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适当的皮肤护理可以预防皮肤干燥、瘙痒、湿疹等常见问题。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67" b="13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9" r="49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预防皮肤问题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良好的身体护理可以降低患病风险，特别是对于一些慢性疾病，如糖尿病、高血压等。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降低患病风险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在接受医疗治疗时，适当的身体护理可以提高治疗效果，加速康复。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提高医疗效果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局部护理操作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爽肤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脸部护理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051" r="1805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使用适合自己肤质的洁面产品，每天早晚各一次，注意T区的清洁。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使用温和的爽肤水或化妆水，帮助收缩毛孔和平衡肌肤水油。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选择合适的眼霜，早晚使用，预防和改善眼部问题。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根据肌肤需求选择精华液，帮助提升肌肤弹性和紧致度。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63" r="1876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448" r="84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310" r="153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使用洗手液或温和的洁面产品清洁双手，保持手部卫生。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定期去除手部死皮和角质，促进新陈代谢和血液循环。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涂抹护手霜，保持手部肌肤滋润和柔软。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进行简单的手部按摩，缓解疲劳和促进血液循环。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去角质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护手霜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手部按摩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用温水和温和的洁足产品清洁双脚，注意脚趾缝的清洁。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定期去除脚部死皮和角质，保持脚部肌肤光滑。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去角质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涂抹护足霜，保持脚部肌肤滋润和柔软。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护足霜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进行简单的足部按摩，缓解疲劳和促进血液循环。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足部按摩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足部护理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专业护理操作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https://d.book118.com/838133020055006043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2024-09-22T23:30:56.656</cp:lastPrinted>
  <dcterms:created xsi:type="dcterms:W3CDTF">2024-09-22T15:30:56Z</dcterms:created>
  <dcterms:modified xsi:type="dcterms:W3CDTF">2024-09-22T15:30:58Z</dcterms:modified>
</cp:coreProperties>
</file>