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7B605-99E3-4FB0-A9F8-499064F74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CC5FD-BF81-48FC-9722-997BE635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46A2-666A-4C77-9932-4E8C027A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05413-2D87-4FFC-88E6-3509EBF8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5633B-9836-4F93-9356-502D692C9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E4E92-00FF-4EBC-B411-C9C12E7D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DADF7-196E-4273-A081-7EC20B77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51E84-5444-4181-9972-2D851BF4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30A9F-4666-429E-87D0-EEE89EEF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A1F2A-8336-43D2-9A49-D72A96C2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6D0F-B6B5-4ABC-8E68-B14730CBD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02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会展中心画册方案设计思路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会展中心画册方案排版与布局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会展中心画册方案亮点展示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会展中心画册方案实施与推广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会展中心是以会议、展览、大型活动等为主要功能，集商务、展览、娱乐等多项功能于一体的综合性活动场所。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它具备先进的硬件设施和良好的服务水平，能够为各类活动提供高品质的场地和服务。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会展中心的定义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促进经济交流与合作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会展中心作为地区性的经济交流平台，能够吸引各地的参展商和观众，促进地区间的经济交流与合作。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推动城市经济发展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会展中心的活动能够带动相关产业的发展，如酒店、餐饮、物流等，从而推动城市经济的发展。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提供专业的展览、会议场所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会展中心具备专业的展览馆和会议厅，能够满足不同规模和类型的展览、会议需求。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会展中心的功能与作用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小型会展中心一般规模较小，设施较为简单，主要满足小型的会议和展览需求。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根据规模和设施的不同，会展中心可分为小型、中型和大型会展中心。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大型会展中心规模较大，设施豪华，能够满足高规格的会议和展览需求。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中型会展中心规模适中，设施较为完善，能够满足一定规模的展览和会议需求。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会展中心的分类与特点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会展中心画册方案设计思路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创造一个吸引人、生动且富有信息的画册，展示会展中心的特点、优势和价值。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以中高端客户群体为目标，通过画册传达会展中心的专业性、品质感和未来感。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明确设计目标与定位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现代、简洁、大气，注重版面视觉效果和图片质量。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以“连接、创新、未来”为主题，突出会展中心作为连接各方资源、推动创新和引领未来的平台作用。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确定设计风格与主题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高质量的图片、具有吸引力的文字、相关数据和图表。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包括会展中心的介绍、展馆设施、配套服务、活动案例、联系方式等，注重内容的层次感和逻辑性。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选取合适的素材与内容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https://d.book118.com/838133023052006023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2024-08-29T22:18:29.348</cp:lastPrinted>
  <dcterms:created xsi:type="dcterms:W3CDTF">2024-08-29T14:18:29Z</dcterms:created>
  <dcterms:modified xsi:type="dcterms:W3CDTF">2024-08-29T14:18:31Z</dcterms:modified>
</cp:coreProperties>
</file>