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1E87A-0EF5-4CA6-B1B9-6784177C8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BBB1A-4C73-43F4-8A68-90C75F05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2F62D-D9D7-4C70-B91D-0A119EBF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505BC-014D-4F9A-8009-0D066C93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BBCA1-9F18-4BC9-B3BF-CCD4BAFD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FD6570-27C5-4C4F-906A-9A05EB69E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82693-ED2A-4ADC-87CE-81DC4796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9A3EA-C3EB-4BC2-86C8-6CEDC60A3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A829C-A038-4A66-9495-DD18CD1A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E9AEA-DB25-46BE-B07F-B7B4D84AB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6408D-2B75-4F72-A649-583A17FDA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3074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公路工程交竣工验收资料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施工过程资料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质量保证资料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工程变更资料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交竣工验收文件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为了确保公路工程的质量和安全，提高公路使用效益，必须对公路工程进行交竣工验收。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交竣工验收是公路工程建设的重要环节，也是保证公路工程质量的关键措施之一。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43" b="3124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14" b="771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本资料旨在为公路工程交竣工验收提供全面、准确、规范的技术支持和指导。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本资料不涉及公路工程的设计、施工、监理等过程中的技术细节和具体问题。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本资料适用于新建、改建、扩建的各级公路工程的交竣工验收工作。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汇报内容包括公路工程交竣工验收的程序、内容、方法、标准和要求等方面。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XX高速公路建设项目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起点位于A市，终点位于B市，全长XX公里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工程名称与位置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工程规模与特点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本项目为双向四车道高速公路，设计时速XX公里/小时，路基宽度XX米，桥梁XX座，隧道XX座。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本项目穿越复杂地形，包括山区、河流、平原等多种地貌，沿线地质条件复杂，施工难度大。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XX公路规划设计研究院有限公司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XX交通投资集团有限公司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XX工程监理咨询有限公司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主要人员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建设单位项目负责人XXX，设计单位项目负责人XXX，监理单位总监理工程师XXX，施工单位项目经理XXX等。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XX路桥建设有限公司、XX隧道工程有限公司等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参建单位及人员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施工过程资料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施工组织总设计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包括工程概况、施工部署、施工方案、施工进度计划、资源需求计划、施工平面图、主要技术经济指标等。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单位工程施工组织设计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针对单位工程的特点和施工条件进行编制，包括工程概况、施工方案、施工进度计划、施工平面图、主要技术组织措施等。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根据工程特点、现场环境、施工条件等编制，包括施工方法、施工机械选择、施工顺序、流水施工的组织等。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施工交底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由施工单位向施工作业人员进行技术交底，包括施工工艺、操作方法、质量标准、安全注意事项等。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分项工程交底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针对每个分项工程的特点和技术要求进行交底，确保施工人员掌握正确的施工方法和操作要点。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设计交底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由设计单位向施工单位进行设计交底，明确设计意图、工程特点、技术标准等。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施工技术交底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根据合同工期和施工组织设计编制，反映工程从开工到竣工的全过程。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总进度计划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按月编制，反映每月的施工任务、完成情况和进度偏差等。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月进度计划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按周编制，详细安排每周的施工任务和进度要求。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周进度计划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施工日志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记录每天施工现场的天气情况、施工内容、人员出勤情况、机械使用情况等。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包括测量记录、试验记录、隐蔽工程检查记录等，反映施工过程中的实际情况和质量状况。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通过照片或视频等形式记录施工过程的关键环节和重要事件，为后期验收和审计提供依据。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施工日志与记录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质量保证资料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钢材、水泥、沥青等主要原材料的质量证明文件，包括出厂合格证、检验报告等。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外购成品、半成品的质量证明文件，如预制构件的合格证书等。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新型材料、特殊材料的质量证明文件，如新材料鉴定证书、特殊材料使用许可证等。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原材料质量证明文件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https://d.book118.com/838133074036006032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2024-09-09T15:09:07.003</cp:lastPrinted>
  <dcterms:created xsi:type="dcterms:W3CDTF">2024-09-09T07:09:07Z</dcterms:created>
  <dcterms:modified xsi:type="dcterms:W3CDTF">2024-09-09T07:09:09Z</dcterms:modified>
</cp:coreProperties>
</file>