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D560C-5424-42AC-A13D-983B5A518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6D0C1-2410-4DCA-8E5C-4C9E33B8D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F4D45-4C39-4794-9791-F73B8A1E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8CEC0-313C-4814-A2CD-631BA88A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2D733D-EBC1-46F8-9207-3322CF3D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37628-577D-43DD-AC2D-8D6205C9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E4710-D2D4-4FD2-BBD6-A487F04A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110E0-4EA5-4DE0-B10E-FCA580476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B0456-4949-4922-8A11-E2D73499D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C25A4-5D36-46DC-A969-1FA6737D0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33C65-0BAA-4A35-B281-B779CA62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307701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人民陪审员工作总结报告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职责履行与能力提升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存在不足与问题分析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人民陪审员制度是司法民主的重要体现，通过吸收普通公民参与审判活动，促进司法公正。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提高司法民主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增强审判力量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拓展社会监督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375" b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人民陪审员作为审判团队的一员，能够发挥自身优势，协助法官查明事实、正确适用法律。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人民陪审员来自社会各界，能够代表公众对审判活动进行监督，提高司法透明度。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92" r="18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本次总结报告涵盖人民陪审员参与的各类案件，包括民事、刑事、行政等。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陪审案件类型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陪审工作成果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陪审员队伍建设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重点汇报人民陪审员在审判活动中发挥的作用和取得的成果，如陪审案件数量、陪审意见采纳情况等。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介绍人民陪审员的选任、培训、考核等队伍建设情况，以及陪审员队伍的整体素质和能力水平。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分析人民陪审员制度在实践中存在的问题和不足，提出针对性的改进措施和建议。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在过去的一年中，我共参与了50起案件的审理工作。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参审案件数量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涵盖了民事、刑事、行政等多种类型，其中民事案件30起，刑事案件15起，行政案件5起。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参审案件数量及类型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我始终严格遵守法律法规和审判纪律，认真听取双方当事人的陈述和辩论，积极参与合议庭的讨论，对案件事实的认定和法律适用提出自己的意见和看法。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在审判过程中，我能够迅速熟悉案情，抓住争议焦点，提出有针对性的问题，为合议庭的决策提供了重要参考。同时，我也能够与其他合议庭成员密切合作，确保审判工作的顺利进行。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81" r="2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陪审工作质量和效率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由于在陪审工作中的突出表现，我被评为“优秀人民陪审员”，并获得了相应的荣誉证书。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在年终总结会议上，我的工作得到了上级法院的充分肯定和表彰，为我的陪审工作生涯增添了新的光彩。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获得荣誉和表彰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受到表彰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获得荣誉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职责履行与能力提升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在参与庭审过程中，始终严格遵守法律程序，确保审判活动的公正性和合法性。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遵守法律程序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严格遵守保密规定，不泄露任何与审判相关的信息，确保当事人的权益得到保护。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保守审判秘密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在庭审中，依法行使人民陪审员的权利，积极参与讨论和表决，为审判结果的公正性贡献自己的力量。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依法行使权利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685" r="9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积极参与庭审活动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认真听取案情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在庭审前，认真阅读相关案卷材料，了解基本案情和争议焦点，为庭审做好充分准备。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积极发表意见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在庭审中，认真听取各方当事人的陈述和辩论，积极发表自己的意见和看法，为合议庭的裁决提供参考。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认真履行职责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在参与庭审过程中，认真履行人民陪审员的职责，积极参与讨论和表决，确保审判活动的顺利进行。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提高庭审技能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通过观摩优秀法官的庭审、参加模拟法庭等方式，提高自己的庭审技能和应对能力。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加强法律知识学习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通过参加培训、自学等方式，不断加强法律知识的学习，提高自己的法律素养和审判能力。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加强与合议庭其他成员、当事人及其代理人的沟通协调能力，确保审判活动的顺利进行和当事人的合法权益得到保障。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不断提升自身能力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https://d.book118.com/838133077011006037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2024-09-16T17:40:41.945</cp:lastPrinted>
  <dcterms:created xsi:type="dcterms:W3CDTF">2024-09-16T09:40:41Z</dcterms:created>
  <dcterms:modified xsi:type="dcterms:W3CDTF">2024-09-16T09:40:44Z</dcterms:modified>
</cp:coreProperties>
</file>