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B9BD8-0BE2-4D81-B729-251A298B5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A8789-44E1-4CC6-BF87-CC04ACC3D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A0BD7-B516-43B7-B8D5-4EBC34670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D1151-4FD9-4EEE-AEAA-E86C9DC4E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A03B7-F0BD-4DE1-9367-BE3FEA8D6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B3207E-D9ED-4F51-96CC-F5CD13FEB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FB2577-564E-4735-B126-13E8FE086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89A9E-20B2-4A61-B0E1-B91086901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20B4E-5D6D-42C2-BAF7-92EDB7E8B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D9CDC-97A5-44D0-8375-DCEC025BA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2B18A-58CF-4227-A2AC-A1E933F5C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3112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食品健康与安全的食品生产与供应环节管理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食品生产环节管理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食品供应环节管理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食品健康与安全风险控制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食品健康与安全培训与教育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指食品的营养成分、卫生状况及对人体的适宜性，旨在满足人体正常生理需求，维持身体健康。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指食品在生产、加工、储存、运输和销售过程中，确保其无毒、无害，符合营养要求，对人体健康不造成任何急性、亚急性或者慢性危害。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食品健康与安全的概念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食品健康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确保消费者获得安全、健康的食品，维护消费者权益。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917" b="1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食品行业的发展对于经济增长具有重要意义，而食品健康与安全是行业发展的基础。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食品作为日常生活必需品，其健康与安全直接关系到人们的身体健康和生活质量。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食品健康与安全的重要性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国家法规与标准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各国政府制定的食品安全法规和标准，如中国的《食品安全法》等。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企业根据国家法规和标准制定的具体操作规范和质量控制标准。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国际法规与标准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如世界卫生组织（WHO）、国际食品法典委员会（CAC）等制定的国际食品安全法规和标准。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食品健康与安全法规与标准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食品生产环节管理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选择具有良好信誉和稳定质量的供应商，确保原料来源可靠。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原料验收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对采购的原料进行严格验收，确保原料质量符合标准。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原料储存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合理规划原料储存场所，保持储存环境卫生、干燥、通风良好，防止原料变质。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根据产品特点和要求，合理设计生产工艺流程。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严格控制各项工艺参数，确保生产过程中的各项指标符合标准。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工艺参数控制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定期对生产设备进行维护和保养，确保设备正常运行。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生产设备维护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检验标准制定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根据产品标准和客户需求，制定详细的质量检验标准。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出厂检验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对成品进行最终检验，确保产品合格后方可出厂。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过程检验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在生产过程中对产品进行抽检或全检，确保产品质量符合要求。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质量检验管理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确保食品储存场所卫生、干燥、通风良好，防止食品变质。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根据食品的特性，合理控制储存温度，保持食品新鲜度。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选择可靠的运输商，确保食品在运输过程中不受损坏和污染。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储存与运输管理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食品供应环节管理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供应商质量保证能力评估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对供应商的生产过程、质量控制、环境卫生等方面进行全面评估，确保其具备稳定的生产能力和质量保证体系。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供应商交货期与物流能力考察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评估供应商的交货期、物流配送等方面的能力，确保其能够按时、按量提供所需产品。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供应商资质审查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确保供应商具备相应的生产资质和经营许可证，符合法律法规要求。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物流协同与配送优化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优化物流配送路线，提高配送效率，降低运输成本，确保产品及时送达。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建立供应链信息共享平台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实现供应链各环节的信息实时共享，提高信息传递效率和准确性。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协同计划与库存管理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通过协同计划和库存管理，降低库存成本，提高库存周转率，减少缺货风险。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https://d.book118.com/838133112072006031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2024-09-08T12:42:48.873</cp:lastPrinted>
  <dcterms:created xsi:type="dcterms:W3CDTF">2024-09-08T04:42:48Z</dcterms:created>
  <dcterms:modified xsi:type="dcterms:W3CDTF">2024-09-08T04:42:50Z</dcterms:modified>
</cp:coreProperties>
</file>