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7941B-401F-42D1-8332-00246CC6A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536C4-5E8A-4810-82BD-BB362E54C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21C25-7F9C-4BAA-AF5E-FD9C81B0E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9BCEC-42E5-40FE-A6F6-5195DC5A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6050D-1F5E-4B34-B7F7-BB555A5ED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393B3C-08FF-4E54-96DB-7AC2A2E06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141D7E-5758-44CE-A2C8-DABA366C5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9614C-D7F6-4F74-8E8C-48BAD2258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C3D3A-0D12-41B0-893E-E09D9B2A2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3471D-1DA8-47CD-B14A-944BDF843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AAEA2-8ACC-4C83-A99F-A5AD263C6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3141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中小学数学应用题分析报告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中小学数学应用题概述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中小学数学应用题解题技巧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中小学数学应用题常见问题分析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中小学数学应用题教学建议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分析中小学数学应用题的题型、解题思路和常见错误，为教师和学生提供有益的指导和建议。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随着教育改革的深入，应用题在中小学数学教学中的地位日益突出。应用题不仅有助于培养学生的逻辑思维和问题解决能力，还能促进数学与实际生活的联系。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本报告将涵盖中小学数学应用题的常见类型、解题思路及学生常见错误，并给出相应的案例分析。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由于篇幅和时间的限制，本报告可能无法涵盖所有的应用题类型和案例，但仍将尽力提供全面而深入的分析。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中小学数学应用题概述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根据涉及的知识点，可以将中小学的应用题分为代数应用题、几何应用题、概率应用题等。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应用题通常具有情境性，将数学问题融入实际情境中，旨在培养学生解决实际问题的能力。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应用题的分类和特点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应用题是连接数学理论与实际生活的桥梁，通过解决应用题，学生能够提高解决实际问题的能力。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实际问题解决能力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解决应用题需要学生运用数学思维，如分析、推理、归纳等，有助于培养学生的数学思维能力。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数学思维培养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应用题往往涉及多个数学知识点，解决应用题有助于学生综合运用所学知识，加深对数学知识的理解。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知识综合运用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中小学数学应用题的重要性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中小学数学应用题解题技巧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审题是解题的第一步，需要仔细阅读题目，明确问题的要求和条件，理解题目的背景和含义。在审题过程中，需要特别注意题目中的关键词和数据，确保对题目的理解准确无误。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审题技巧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理清思路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分析题目是解题的关键步骤，需要理清解题的思路和步骤。根据题目的条件和要求，确定需要使用的公式和定理，分析各个条件之间的关系，构建清晰的解题思路。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精确计算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计算是解题的必要环节，需要按照分析的步骤精确进行计算。在计算过程中，需要注意计算的准确性和效率，避免因为计算错误导致解题失败。同时，需要注意计算的细节和技巧，如近似计算、估算等。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https://d.book118.com/838133141026006035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2024-09-13T21:27:24.499</cp:lastPrinted>
  <dcterms:created xsi:type="dcterms:W3CDTF">2024-09-13T13:27:24Z</dcterms:created>
  <dcterms:modified xsi:type="dcterms:W3CDTF">2024-09-13T13:27:26Z</dcterms:modified>
</cp:coreProperties>
</file>