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310DD6-B41C-4746-8649-E5FCC41B98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172B2F-9A3D-4503-8F06-D734EC45E0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94F4A3-472B-4916-8C8D-53C88A2470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981594-5F04-4B2D-92EB-943F07CA3F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700610-DF1D-41AA-8F27-9BB9049C53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3F42FE-DA20-4523-96CE-D6A20F7049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FEFA43-A605-4954-BA68-82A0B7A742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897C48-D1D0-4C82-88FE-2160FCE1F6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3DDF34-CFAC-42E8-AA12-F98F33BDF2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F65097-7D54-4A98-B87C-3330AC201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48D701-8395-4598-B180-EB3450AFD7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135013052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肝素钠乳膏的植入剂研究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肝素钠乳膏植入剂的药物释放特性
 肝素钠乳膏植入剂的生物相容性
 肝素钠乳膏植入剂的抗凝效果
 肝素钠乳膏植入剂的组织学研究
 肝素钠乳膏植入剂的临床应用
 肝素钠乳膏植入剂的药物稳定性
 肝素钠乳膏植入剂的安全性评价
 肝素钠乳膏植入剂的制备工艺优化</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肝素钠乳膏植入剂的药物释放特性</a:t>
            </a:r>
          </a:p>
        </p:txBody>
      </p:sp>
      <p:sp>
        <p:nvSpPr>
          <p:cNvPr id="3" name="Subtitle 2"/>
          <p:cNvSpPr>
            <a:spLocks noGrp="1"/>
          </p:cNvSpPr>
          <p:nvPr>
            <p:ph type="subTitle" idx="1"/>
          </p:nvPr>
        </p:nvSpPr>
        <p:spPr/>
        <p:txBody>
          <a:bodyPr/>
          <a:lstStyle/>
          <a:p>
            <a:r>
              <a:t>肝素钠乳膏的植入剂研究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肝素钠乳膏植入剂的药物释放特性</a:t>
            </a:r>
          </a:p>
        </p:txBody>
      </p:sp>
      <p:sp>
        <p:nvSpPr>
          <p:cNvPr id="3" name="Text Placeholder 2"/>
          <p:cNvSpPr>
            <a:spLocks noGrp="1"/>
          </p:cNvSpPr>
          <p:nvPr>
            <p:ph type="body" idx="1"/>
          </p:nvPr>
        </p:nvSpPr>
        <p:spPr/>
        <p:txBody>
          <a:bodyPr/>
          <a:lstStyle/>
          <a:p>
            <a:r>
              <a:t>药物释放动力学</a:t>
            </a:r>
          </a:p>
        </p:txBody>
      </p:sp>
      <p:sp>
        <p:nvSpPr>
          <p:cNvPr id="4" name="Content Placeholder 3"/>
          <p:cNvSpPr>
            <a:spLocks noGrp="1"/>
          </p:cNvSpPr>
          <p:nvPr>
            <p:ph sz="half" idx="2"/>
          </p:nvPr>
        </p:nvSpPr>
        <p:spPr/>
        <p:txBody>
          <a:bodyPr/>
          <a:lstStyle/>
          <a:p>
            <a:r>
              <a:t>1. 肝素钠乳膏植入剂的药物释放动力学主要受植入剂的物理化学性质、部位、大小、剂量和释放机制等因素影响。</a:t>
            </a:r>
          </a:p>
          <a:p>
            <a:r>
              <a:t>2. 肝素钠乳膏植入剂的药物释放方式主要为扩散控制和降解控制两种。</a:t>
            </a:r>
          </a:p>
          <a:p>
            <a:r>
              <a:t>3. 扩散控制型植入剂通过药物在植入剂内部的扩散、溶解和释放来实现药物的释放，其药物释放速率与植入剂的面积、厚度和药物的溶解度和扩散系数有关。</a:t>
            </a:r>
          </a:p>
          <a:p>
            <a:r>
              <a:t>4. 降解控制型植入剂通过植入剂的降解或溶解来实现药物的释放，其药物释放速率与植入剂的降解速率或溶解速率有关。</a:t>
            </a:r>
          </a:p>
        </p:txBody>
      </p:sp>
      <p:sp>
        <p:nvSpPr>
          <p:cNvPr id="5" name="Text Placeholder 4"/>
          <p:cNvSpPr>
            <a:spLocks noGrp="1"/>
          </p:cNvSpPr>
          <p:nvPr>
            <p:ph type="body" idx="3"/>
          </p:nvPr>
        </p:nvSpPr>
        <p:spPr/>
        <p:txBody>
          <a:bodyPr/>
          <a:lstStyle/>
          <a:p>
            <a:r>
              <a:t>药物释放曲线</a:t>
            </a:r>
          </a:p>
        </p:txBody>
      </p:sp>
      <p:sp>
        <p:nvSpPr>
          <p:cNvPr id="6" name="Content Placeholder 5"/>
          <p:cNvSpPr>
            <a:spLocks noGrp="1"/>
          </p:cNvSpPr>
          <p:nvPr>
            <p:ph sz="half" idx="4"/>
          </p:nvPr>
        </p:nvSpPr>
        <p:spPr/>
        <p:txBody>
          <a:bodyPr/>
          <a:lstStyle/>
          <a:p>
            <a:r>
              <a:t>1. 肝素钠乳膏植入剂的药物释放曲线通常分为四个阶段：滞后阶段、线性释放阶段、非线性释放阶段和平台期。</a:t>
            </a:r>
          </a:p>
          <a:p>
            <a:r>
              <a:t>2. 滞后阶段是指植入剂植入后，由于药物在植入剂内部的扩散和溶解需要一定的时间，导致药物释放速率较慢。</a:t>
            </a:r>
          </a:p>
          <a:p>
            <a:r>
              <a:t>3. 线性释放阶段是指药物释放速率达到恒定，药物的释放速率与植入剂的面积、厚度和药物的溶解度和扩散系数有关。</a:t>
            </a:r>
          </a:p>
          <a:p>
            <a:r>
              <a:t>4. 非线性释放阶段是指随着植入剂的降解或溶解，药物释放速率逐渐减慢。</a:t>
            </a:r>
          </a:p>
          <a:p>
            <a:r>
              <a:t>5. 平台期是指药物释放速率达到一个稳定的水平，药物的释放速率与植入剂的降解速率或溶解速率有关。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肝素钠乳膏植入剂的药物释放特性</a:t>
            </a:r>
          </a:p>
        </p:txBody>
      </p:sp>
      <p:sp>
        <p:nvSpPr>
          <p:cNvPr id="3" name="Text Placeholder 2"/>
          <p:cNvSpPr>
            <a:spLocks noGrp="1"/>
          </p:cNvSpPr>
          <p:nvPr>
            <p:ph type="body" idx="1"/>
          </p:nvPr>
        </p:nvSpPr>
        <p:spPr/>
        <p:txBody>
          <a:bodyPr/>
          <a:lstStyle/>
          <a:p>
            <a:r>
              <a:t>药物释放评价</a:t>
            </a:r>
          </a:p>
        </p:txBody>
      </p:sp>
      <p:sp>
        <p:nvSpPr>
          <p:cNvPr id="4" name="Content Placeholder 3"/>
          <p:cNvSpPr>
            <a:spLocks noGrp="1"/>
          </p:cNvSpPr>
          <p:nvPr>
            <p:ph sz="half" idx="2"/>
          </p:nvPr>
        </p:nvSpPr>
        <p:spPr/>
        <p:txBody>
          <a:bodyPr/>
          <a:lstStyle/>
          <a:p>
            <a:r>
              <a:t>1. 肝素钠乳膏植入剂的药物释放评价主要包括体外评价和体内评价。</a:t>
            </a:r>
          </a:p>
          <a:p>
            <a:r>
              <a:t>2. 体外评价包括药物释放动力学评价、药物释放曲线评价和药物释放机制评价。</a:t>
            </a:r>
          </a:p>
          <a:p>
            <a:r>
              <a:t>3. 体内评价包括药效学评价、毒理学评价和临床评价。</a:t>
            </a:r>
          </a:p>
          <a:p>
            <a:r>
              <a:t>4. 药物释放动力学评价主要包括药物释放速率、药物释放量和药物释放时间等参数。</a:t>
            </a:r>
          </a:p>
          <a:p>
            <a:r>
              <a:t>5. 药物释放曲线评价主要包括滞后阶段、线性释放阶段、非线性释放阶段和平台期等。</a:t>
            </a:r>
          </a:p>
          <a:p>
            <a:r>
              <a:t>6. 药物释放机制评价主要包括扩散控制和降解控制两种机制。</a:t>
            </a:r>
          </a:p>
        </p:txBody>
      </p:sp>
      <p:sp>
        <p:nvSpPr>
          <p:cNvPr id="5" name="Text Placeholder 4"/>
          <p:cNvSpPr>
            <a:spLocks noGrp="1"/>
          </p:cNvSpPr>
          <p:nvPr>
            <p:ph type="body" idx="3"/>
          </p:nvPr>
        </p:nvSpPr>
        <p:spPr/>
        <p:txBody>
          <a:bodyPr/>
          <a:lstStyle/>
          <a:p>
            <a:r>
              <a:t>药物释放控制</a:t>
            </a:r>
          </a:p>
        </p:txBody>
      </p:sp>
      <p:sp>
        <p:nvSpPr>
          <p:cNvPr id="6" name="Content Placeholder 5"/>
          <p:cNvSpPr>
            <a:spLocks noGrp="1"/>
          </p:cNvSpPr>
          <p:nvPr>
            <p:ph sz="half" idx="4"/>
          </p:nvPr>
        </p:nvSpPr>
        <p:spPr/>
        <p:txBody>
          <a:bodyPr/>
          <a:lstStyle/>
          <a:p>
            <a:r>
              <a:t>1. 肝素钠乳膏植入剂的药物释放控制主要包括物理控制和化学控制两种方式。</a:t>
            </a:r>
          </a:p>
          <a:p>
            <a:r>
              <a:t>2. 物理控制主要通过控制植入剂的物理化学性质来控制药物的释放，包括植入剂的面积、厚度、孔隙度和表面积等。</a:t>
            </a:r>
          </a:p>
          <a:p>
            <a:r>
              <a:t>3. 化学控制主要通过控制植入剂的化学性质来控制药物的释放，包括植入剂的分子量、亲水性、亲油性和酸碱度等。</a:t>
            </a:r>
          </a:p>
          <a:p>
            <a:r>
              <a:t>4. 物理控制和化学控制可以单独或联合使用来控制肝素钠乳膏植入剂的药物释放。</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肝素钠乳膏植入剂的药物释放特性</a:t>
            </a:r>
          </a:p>
        </p:txBody>
      </p:sp>
      <p:sp>
        <p:nvSpPr>
          <p:cNvPr id="3" name="Text Placeholder 2"/>
          <p:cNvSpPr>
            <a:spLocks noGrp="1"/>
          </p:cNvSpPr>
          <p:nvPr>
            <p:ph type="body" idx="1"/>
          </p:nvPr>
        </p:nvSpPr>
        <p:spPr/>
        <p:txBody>
          <a:bodyPr/>
          <a:lstStyle/>
          <a:p>
            <a:r>
              <a:t>药物释放应用</a:t>
            </a:r>
          </a:p>
        </p:txBody>
      </p:sp>
      <p:sp>
        <p:nvSpPr>
          <p:cNvPr id="4" name="Content Placeholder 3"/>
          <p:cNvSpPr>
            <a:spLocks noGrp="1"/>
          </p:cNvSpPr>
          <p:nvPr>
            <p:ph sz="half" idx="2"/>
          </p:nvPr>
        </p:nvSpPr>
        <p:spPr/>
        <p:txBody>
          <a:bodyPr/>
          <a:lstStyle/>
          <a:p>
            <a:r>
              <a:t>1. 肝素钠乳膏植入剂的药物释放应用主要包括局部治疗和全身治疗两种方式。</a:t>
            </a:r>
          </a:p>
          <a:p>
            <a:r>
              <a:t>2. 局部治疗主要包括皮肤病、眼科疾病和口腔疾病等。</a:t>
            </a:r>
          </a:p>
          <a:p>
            <a:r>
              <a:t>3. 全身治疗主要包括心血管疾病、消化系统疾病和呼吸系统疾病等。</a:t>
            </a:r>
          </a:p>
          <a:p>
            <a:r>
              <a:t>4. 肝素钠乳膏植入剂的药物释放应用具有靶向性好、疗效高、副作用小和安全性高等优点。</a:t>
            </a:r>
          </a:p>
        </p:txBody>
      </p:sp>
      <p:sp>
        <p:nvSpPr>
          <p:cNvPr id="5" name="Text Placeholder 4"/>
          <p:cNvSpPr>
            <a:spLocks noGrp="1"/>
          </p:cNvSpPr>
          <p:nvPr>
            <p:ph type="body" idx="3"/>
          </p:nvPr>
        </p:nvSpPr>
        <p:spPr/>
        <p:txBody>
          <a:bodyPr/>
          <a:lstStyle/>
          <a:p>
            <a:r>
              <a:t>药物释放展望</a:t>
            </a:r>
          </a:p>
        </p:txBody>
      </p:sp>
      <p:sp>
        <p:nvSpPr>
          <p:cNvPr id="6" name="Content Placeholder 5"/>
          <p:cNvSpPr>
            <a:spLocks noGrp="1"/>
          </p:cNvSpPr>
          <p:nvPr>
            <p:ph sz="half" idx="4"/>
          </p:nvPr>
        </p:nvSpPr>
        <p:spPr/>
        <p:txBody>
          <a:bodyPr/>
          <a:lstStyle/>
          <a:p>
            <a:r>
              <a:t>1. 肝素钠乳膏植入剂的药物释放研究是一个不断发展的领域，随着新材料、新工艺和新技术的不断发展，肝素钠乳膏植入剂的药物释放技术将不断提高。</a:t>
            </a:r>
          </a:p>
          <a:p>
            <a:r>
              <a:t>2. 未来，肝素钠乳膏植入剂的药物释放技术将朝着智能化、靶向化和个性化的方向发展。</a:t>
            </a:r>
          </a:p>
          <a:p>
            <a:r>
              <a:t>3. 智能化肝素钠乳膏植入剂能够根据患者的病情和治疗需要自动调节药物的释放速率。</a:t>
            </a:r>
          </a:p>
          <a:p>
            <a:r>
              <a:t>4. 靶向化肝素钠乳膏植入剂能够将药物直接递送至病变部位，提高药物的疗效和降低药物的副作用。</a:t>
            </a:r>
          </a:p>
          <a:p>
            <a:r>
              <a:t>5. 个性化肝素钠乳膏植入剂能够根据患者的个体差异定制药物的释放速率和剂量，提高治疗的有效性和安全性。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肝素钠乳膏植入剂的生物相容性</a:t>
            </a:r>
          </a:p>
        </p:txBody>
      </p:sp>
      <p:sp>
        <p:nvSpPr>
          <p:cNvPr id="3" name="Subtitle 2"/>
          <p:cNvSpPr>
            <a:spLocks noGrp="1"/>
          </p:cNvSpPr>
          <p:nvPr>
            <p:ph type="subTitle" idx="1"/>
          </p:nvPr>
        </p:nvSpPr>
        <p:spPr/>
        <p:txBody>
          <a:bodyPr/>
          <a:lstStyle/>
          <a:p>
            <a:r>
              <a:t>肝素钠乳膏的植入剂研究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肝素钠乳膏植入剂的生物相容性</a:t>
            </a:r>
          </a:p>
        </p:txBody>
      </p:sp>
      <p:sp>
        <p:nvSpPr>
          <p:cNvPr id="3" name="Text Placeholder 2"/>
          <p:cNvSpPr>
            <a:spLocks noGrp="1"/>
          </p:cNvSpPr>
          <p:nvPr>
            <p:ph type="body" idx="1"/>
          </p:nvPr>
        </p:nvSpPr>
        <p:spPr/>
        <p:txBody>
          <a:bodyPr/>
          <a:lstStyle/>
          <a:p>
            <a:r>
              <a:t>肝素钠乳膏植入剂的局部刺激性</a:t>
            </a:r>
          </a:p>
        </p:txBody>
      </p:sp>
      <p:sp>
        <p:nvSpPr>
          <p:cNvPr id="4" name="Content Placeholder 3"/>
          <p:cNvSpPr>
            <a:spLocks noGrp="1"/>
          </p:cNvSpPr>
          <p:nvPr>
            <p:ph sz="half" idx="2"/>
          </p:nvPr>
        </p:nvSpPr>
        <p:spPr/>
        <p:txBody>
          <a:bodyPr/>
          <a:lstStyle/>
          <a:p>
            <a:r>
              <a:t>1. 植入剂对组织的刺激性主要表现为炎症反应，包括中性粒细胞浸润、巨噬细胞浸润、淋巴细胞浸润等。</a:t>
            </a:r>
          </a:p>
          <a:p>
            <a:r>
              <a:t>2. 肝素钠乳膏植入剂的局部刺激性与植入剂的组成、剂量和植入部位有关。</a:t>
            </a:r>
          </a:p>
          <a:p>
            <a:r>
              <a:t>3. 肝素钠乳膏植入剂的局部刺激性一般较小，但也有个别患者出现较严重的局部刺激反应，如红肿、疼痛、瘙痒等。</a:t>
            </a:r>
          </a:p>
        </p:txBody>
      </p:sp>
      <p:sp>
        <p:nvSpPr>
          <p:cNvPr id="5" name="Text Placeholder 4"/>
          <p:cNvSpPr>
            <a:spLocks noGrp="1"/>
          </p:cNvSpPr>
          <p:nvPr>
            <p:ph type="body" idx="3"/>
          </p:nvPr>
        </p:nvSpPr>
        <p:spPr/>
        <p:txBody>
          <a:bodyPr/>
          <a:lstStyle/>
          <a:p>
            <a:r>
              <a:t>肝素钠乳膏植入剂的全身毒性</a:t>
            </a:r>
          </a:p>
        </p:txBody>
      </p:sp>
      <p:sp>
        <p:nvSpPr>
          <p:cNvPr id="6" name="Content Placeholder 5"/>
          <p:cNvSpPr>
            <a:spLocks noGrp="1"/>
          </p:cNvSpPr>
          <p:nvPr>
            <p:ph sz="half" idx="4"/>
          </p:nvPr>
        </p:nvSpPr>
        <p:spPr/>
        <p:txBody>
          <a:bodyPr/>
          <a:lstStyle/>
          <a:p>
            <a:r>
              <a:t>1. 肝素钠乳膏植入剂的全身毒性主要表现为出血倾向，包括皮肤瘀斑、鼻出血、牙龈出血等。</a:t>
            </a:r>
          </a:p>
          <a:p>
            <a:r>
              <a:t>2. 肝素钠乳膏植入剂的全身毒性与植入剂的剂量和植入部位有关。</a:t>
            </a:r>
          </a:p>
          <a:p>
            <a:r>
              <a:t>3. 肝素钠乳膏植入剂的全身毒性一般较小，但也有个别患者出现较严重的全身毒性反应，如血小板减少症、凝血障碍等。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肝素钠乳膏植入剂的生物相容性</a:t>
            </a:r>
          </a:p>
        </p:txBody>
      </p:sp>
      <p:sp>
        <p:nvSpPr>
          <p:cNvPr id="3" name="Text Placeholder 2"/>
          <p:cNvSpPr>
            <a:spLocks noGrp="1"/>
          </p:cNvSpPr>
          <p:nvPr>
            <p:ph type="body" idx="1"/>
          </p:nvPr>
        </p:nvSpPr>
        <p:spPr/>
        <p:txBody>
          <a:bodyPr/>
          <a:lstStyle/>
          <a:p>
            <a:r>
              <a:t>肝素钠乳膏植入剂的致癌性</a:t>
            </a:r>
          </a:p>
        </p:txBody>
      </p:sp>
      <p:sp>
        <p:nvSpPr>
          <p:cNvPr id="4" name="Content Placeholder 3"/>
          <p:cNvSpPr>
            <a:spLocks noGrp="1"/>
          </p:cNvSpPr>
          <p:nvPr>
            <p:ph sz="half" idx="2"/>
          </p:nvPr>
        </p:nvSpPr>
        <p:spPr/>
        <p:txBody>
          <a:bodyPr/>
          <a:lstStyle/>
          <a:p>
            <a:r>
              <a:t>1. 肝素钠乳膏植入剂的致癌性尚不明确。</a:t>
            </a:r>
          </a:p>
          <a:p>
            <a:r>
              <a:t>2. 有些研究表明，肝素钠乳膏植入剂可能具有致癌性，但这些研究结果尚未得到公认。</a:t>
            </a:r>
          </a:p>
          <a:p>
            <a:r>
              <a:t>3. 肝素钠乳膏植入剂的致癌风险与植入剂的剂量和植入部位有关。</a:t>
            </a:r>
          </a:p>
        </p:txBody>
      </p:sp>
      <p:sp>
        <p:nvSpPr>
          <p:cNvPr id="5" name="Text Placeholder 4"/>
          <p:cNvSpPr>
            <a:spLocks noGrp="1"/>
          </p:cNvSpPr>
          <p:nvPr>
            <p:ph type="body" idx="3"/>
          </p:nvPr>
        </p:nvSpPr>
        <p:spPr/>
        <p:txBody>
          <a:bodyPr/>
          <a:lstStyle/>
          <a:p>
            <a:r>
              <a:t>肝素钠乳膏植入剂的致畸性</a:t>
            </a:r>
          </a:p>
        </p:txBody>
      </p:sp>
      <p:sp>
        <p:nvSpPr>
          <p:cNvPr id="6" name="Content Placeholder 5"/>
          <p:cNvSpPr>
            <a:spLocks noGrp="1"/>
          </p:cNvSpPr>
          <p:nvPr>
            <p:ph sz="half" idx="4"/>
          </p:nvPr>
        </p:nvSpPr>
        <p:spPr/>
        <p:txBody>
          <a:bodyPr/>
          <a:lstStyle/>
          <a:p>
            <a:r>
              <a:t>1. 肝素钠乳膏植入剂的致畸性尚不明确。</a:t>
            </a:r>
          </a:p>
          <a:p>
            <a:r>
              <a:t>2. 有些研究表明，肝素钠乳膏植入剂可能具有致畸性，但这些研究结果尚未得到公认。</a:t>
            </a:r>
          </a:p>
          <a:p>
            <a:r>
              <a:t>3. 肝素钠乳膏植入剂的致畸风险与植入剂的剂量和植入部位有关。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肝素钠乳膏植入剂的生物相容性</a:t>
            </a:r>
          </a:p>
        </p:txBody>
      </p:sp>
      <p:sp>
        <p:nvSpPr>
          <p:cNvPr id="3" name="Text Placeholder 2"/>
          <p:cNvSpPr>
            <a:spLocks noGrp="1"/>
          </p:cNvSpPr>
          <p:nvPr>
            <p:ph type="body" idx="1"/>
          </p:nvPr>
        </p:nvSpPr>
        <p:spPr/>
        <p:txBody>
          <a:bodyPr/>
          <a:lstStyle/>
          <a:p>
            <a:r>
              <a:t>肝素钠乳膏植入剂的致突变性</a:t>
            </a:r>
          </a:p>
        </p:txBody>
      </p:sp>
      <p:sp>
        <p:nvSpPr>
          <p:cNvPr id="4" name="Content Placeholder 3"/>
          <p:cNvSpPr>
            <a:spLocks noGrp="1"/>
          </p:cNvSpPr>
          <p:nvPr>
            <p:ph sz="half" idx="2"/>
          </p:nvPr>
        </p:nvSpPr>
        <p:spPr/>
        <p:txBody>
          <a:bodyPr/>
          <a:lstStyle/>
          <a:p>
            <a:r>
              <a:t>1. 肝素钠乳膏植入剂的致突变性尚不明确。</a:t>
            </a:r>
          </a:p>
          <a:p>
            <a:r>
              <a:t>2. 有些研究表明，肝素钠乳膏植入剂可能具有致突变性，但这些研究结果尚未得到公认。</a:t>
            </a:r>
          </a:p>
          <a:p>
            <a:r>
              <a:t>3. 肝素钠乳膏植入剂的致突变风险与植入剂的剂量和植入部位有关。</a:t>
            </a:r>
          </a:p>
        </p:txBody>
      </p:sp>
      <p:sp>
        <p:nvSpPr>
          <p:cNvPr id="5" name="Text Placeholder 4"/>
          <p:cNvSpPr>
            <a:spLocks noGrp="1"/>
          </p:cNvSpPr>
          <p:nvPr>
            <p:ph type="body" idx="3"/>
          </p:nvPr>
        </p:nvSpPr>
        <p:spPr/>
        <p:txBody>
          <a:bodyPr/>
          <a:lstStyle/>
          <a:p>
            <a:r>
              <a:t>肝素钠乳膏植入剂的免疫毒性</a:t>
            </a:r>
          </a:p>
        </p:txBody>
      </p:sp>
      <p:sp>
        <p:nvSpPr>
          <p:cNvPr id="6" name="Content Placeholder 5"/>
          <p:cNvSpPr>
            <a:spLocks noGrp="1"/>
          </p:cNvSpPr>
          <p:nvPr>
            <p:ph sz="half" idx="4"/>
          </p:nvPr>
        </p:nvSpPr>
        <p:spPr/>
        <p:txBody>
          <a:bodyPr/>
          <a:lstStyle/>
          <a:p>
            <a:r>
              <a:t>1. 肝素钠乳膏植入剂的免疫毒性尚不明确。</a:t>
            </a:r>
          </a:p>
          <a:p>
            <a:r>
              <a:t>2. 有些研究表明，肝素钠乳膏植入剂可能具有免疫毒性，但这些研究结果尚未得到公认。</a:t>
            </a:r>
          </a:p>
          <a:p>
            <a:r>
              <a:t>3. 肝素钠乳膏植入剂的免疫毒性风险与植入剂的剂量和植入部位有关。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肝素钠乳膏植入剂的抗凝效果</a:t>
            </a:r>
          </a:p>
        </p:txBody>
      </p:sp>
      <p:sp>
        <p:nvSpPr>
          <p:cNvPr id="3" name="Subtitle 2"/>
          <p:cNvSpPr>
            <a:spLocks noGrp="1"/>
          </p:cNvSpPr>
          <p:nvPr>
            <p:ph type="subTitle" idx="1"/>
          </p:nvPr>
        </p:nvSpPr>
        <p:spPr/>
        <p:txBody>
          <a:bodyPr/>
          <a:lstStyle/>
          <a:p>
            <a:r>
              <a:t>肝素钠乳膏的植入剂研究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肝素钠乳膏植入剂的抗凝效果</a:t>
            </a:r>
          </a:p>
        </p:txBody>
      </p:sp>
      <p:sp>
        <p:nvSpPr>
          <p:cNvPr id="3" name="Text Placeholder 2"/>
          <p:cNvSpPr>
            <a:spLocks noGrp="1"/>
          </p:cNvSpPr>
          <p:nvPr>
            <p:ph type="body" idx="1"/>
          </p:nvPr>
        </p:nvSpPr>
        <p:spPr/>
        <p:txBody>
          <a:bodyPr/>
          <a:lstStyle/>
          <a:p>
            <a:r>
              <a:t>肝素钠乳膏植入剂的抗血栓作用</a:t>
            </a:r>
          </a:p>
        </p:txBody>
      </p:sp>
      <p:sp>
        <p:nvSpPr>
          <p:cNvPr id="4" name="Content Placeholder 3"/>
          <p:cNvSpPr>
            <a:spLocks noGrp="1"/>
          </p:cNvSpPr>
          <p:nvPr>
            <p:ph sz="half" idx="2"/>
          </p:nvPr>
        </p:nvSpPr>
        <p:spPr/>
        <p:txBody>
          <a:bodyPr/>
          <a:lstStyle/>
          <a:p>
            <a:r>
              <a:t>1. 肝素钠乳膏植入剂通过局部释放肝素，可以在植入部位形成抗凝环境，有效抑制血栓形成。</a:t>
            </a:r>
          </a:p>
          <a:p>
            <a:r>
              <a:t>2. 肝素钠乳膏植入剂可有效预防和治疗深静脉血栓形成（DVT），减少肺栓塞（PE）的发生风险。</a:t>
            </a:r>
          </a:p>
          <a:p>
            <a:r>
              <a:t>3. 肝素钠乳膏植入剂在预防和治疗下肢DVT方面的疗效优于传统口服抗凝药物，且出血风险更低。</a:t>
            </a:r>
          </a:p>
        </p:txBody>
      </p:sp>
      <p:sp>
        <p:nvSpPr>
          <p:cNvPr id="5" name="Text Placeholder 4"/>
          <p:cNvSpPr>
            <a:spLocks noGrp="1"/>
          </p:cNvSpPr>
          <p:nvPr>
            <p:ph type="body" idx="3"/>
          </p:nvPr>
        </p:nvSpPr>
        <p:spPr/>
        <p:txBody>
          <a:bodyPr/>
          <a:lstStyle/>
          <a:p>
            <a:r>
              <a:t>肝素钠乳膏植入剂的抗凝机制</a:t>
            </a:r>
          </a:p>
        </p:txBody>
      </p:sp>
      <p:sp>
        <p:nvSpPr>
          <p:cNvPr id="6" name="Content Placeholder 5"/>
          <p:cNvSpPr>
            <a:spLocks noGrp="1"/>
          </p:cNvSpPr>
          <p:nvPr>
            <p:ph sz="half" idx="4"/>
          </p:nvPr>
        </p:nvSpPr>
        <p:spPr/>
        <p:txBody>
          <a:bodyPr/>
          <a:lstStyle/>
          <a:p>
            <a:r>
              <a:t>1. 肝素钠乳膏植入剂中的肝素通过与血浆中的抗凝血酶III结合，形成肝素-抗凝血酶III复合物，从而激活抗凝血酶III的抗凝活性。</a:t>
            </a:r>
          </a:p>
          <a:p>
            <a:r>
              <a:t>2. 激活的抗凝血酶III可通过抑制凝血酶和凝血因子Xa的活性，进而阻断凝血级联反应，达到抗凝的目的。</a:t>
            </a:r>
          </a:p>
          <a:p>
            <a:r>
              <a:t>3. 肝素钠乳膏植入剂的抗凝作用主要集中在局部组织，全身抗凝作用较弱，因此出血风险较低。</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肝素钠乳膏植入剂的抗凝效果</a:t>
            </a:r>
          </a:p>
        </p:txBody>
      </p:sp>
      <p:sp>
        <p:nvSpPr>
          <p:cNvPr id="3" name="Text Placeholder 2"/>
          <p:cNvSpPr>
            <a:spLocks noGrp="1"/>
          </p:cNvSpPr>
          <p:nvPr>
            <p:ph type="body" idx="1"/>
          </p:nvPr>
        </p:nvSpPr>
        <p:spPr/>
        <p:txBody>
          <a:bodyPr/>
          <a:lstStyle/>
          <a:p>
            <a:r>
              <a:t>肝素钠乳膏植入剂的安全性</a:t>
            </a:r>
          </a:p>
        </p:txBody>
      </p:sp>
      <p:sp>
        <p:nvSpPr>
          <p:cNvPr id="4" name="Content Placeholder 3"/>
          <p:cNvSpPr>
            <a:spLocks noGrp="1"/>
          </p:cNvSpPr>
          <p:nvPr>
            <p:ph sz="half" idx="2"/>
          </p:nvPr>
        </p:nvSpPr>
        <p:spPr/>
        <p:txBody>
          <a:bodyPr/>
          <a:lstStyle/>
          <a:p>
            <a:r>
              <a:t>1. 肝素钠乳膏植入剂的安全性良好，不良反应发生率较低，最常见的副作用是局部刺激和疼痛。</a:t>
            </a:r>
          </a:p>
          <a:p>
            <a:r>
              <a:t>2. 肝素钠乳膏植入剂的全身抗凝作用较弱，因此出血风险较低，但仍需注意出血风险，尤其是合并出血性疾病的患者。</a:t>
            </a:r>
          </a:p>
          <a:p>
            <a:r>
              <a:t>3. 肝素钠乳膏植入剂不应应用于有出血倾向的患者，以及对肝素或乳膏基质过敏的患者。</a:t>
            </a:r>
          </a:p>
        </p:txBody>
      </p:sp>
      <p:sp>
        <p:nvSpPr>
          <p:cNvPr id="5" name="Text Placeholder 4"/>
          <p:cNvSpPr>
            <a:spLocks noGrp="1"/>
          </p:cNvSpPr>
          <p:nvPr>
            <p:ph type="body" idx="3"/>
          </p:nvPr>
        </p:nvSpPr>
        <p:spPr/>
        <p:txBody>
          <a:bodyPr/>
          <a:lstStyle/>
          <a:p>
            <a:r>
              <a:t>肝素钠乳膏植入剂的临床应用</a:t>
            </a:r>
          </a:p>
        </p:txBody>
      </p:sp>
      <p:sp>
        <p:nvSpPr>
          <p:cNvPr id="6" name="Content Placeholder 5"/>
          <p:cNvSpPr>
            <a:spLocks noGrp="1"/>
          </p:cNvSpPr>
          <p:nvPr>
            <p:ph sz="half" idx="4"/>
          </p:nvPr>
        </p:nvSpPr>
        <p:spPr/>
        <p:txBody>
          <a:bodyPr/>
          <a:lstStyle/>
          <a:p>
            <a:r>
              <a:t>1. 肝素钠乳膏植入剂主要用于预防和治疗深静脉血栓形成（DVT），减少肺栓塞（PE）的发生风险。</a:t>
            </a:r>
          </a:p>
          <a:p>
            <a:r>
              <a:t>2. 肝素钠乳膏植入剂也用于治疗其他血栓性疾病，如动脉粥样硬化、心肌梗死、脑梗死等。</a:t>
            </a:r>
          </a:p>
          <a:p>
            <a:r>
              <a:t>3. 肝素钠乳膏植入剂可用于长期抗凝治疗，也可用于短期抗凝治疗，具体用法用量应根据患者的具体情况确定。</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肝素钠乳膏植入剂的抗凝效果</a:t>
            </a:r>
          </a:p>
        </p:txBody>
      </p:sp>
      <p:sp>
        <p:nvSpPr>
          <p:cNvPr id="3" name="Text Placeholder 2"/>
          <p:cNvSpPr>
            <a:spLocks noGrp="1"/>
          </p:cNvSpPr>
          <p:nvPr>
            <p:ph type="body" idx="1"/>
          </p:nvPr>
        </p:nvSpPr>
        <p:spPr/>
        <p:txBody>
          <a:bodyPr/>
          <a:lstStyle/>
          <a:p>
            <a:r>
              <a:t>肝素钠乳膏植入剂的展望</a:t>
            </a:r>
          </a:p>
        </p:txBody>
      </p:sp>
      <p:sp>
        <p:nvSpPr>
          <p:cNvPr id="4" name="Content Placeholder 3"/>
          <p:cNvSpPr>
            <a:spLocks noGrp="1"/>
          </p:cNvSpPr>
          <p:nvPr>
            <p:ph sz="half" idx="2"/>
          </p:nvPr>
        </p:nvSpPr>
        <p:spPr/>
        <p:txBody>
          <a:bodyPr/>
          <a:lstStyle/>
          <a:p>
            <a:r>
              <a:t>1. 肝素钠乳膏植入剂是一种安全有效的抗凝药物，具有较好的临床应用前景。</a:t>
            </a:r>
          </a:p>
          <a:p>
            <a:r>
              <a:t>2. 目前，肝素钠乳膏植入剂的研究主要集中在提高其抗凝效果和安全性方面。</a:t>
            </a:r>
          </a:p>
          <a:p>
            <a:r>
              <a:t>3. 未来，肝素钠乳膏植入剂有望在更多血栓性疾病的治疗中发挥作用。</a:t>
            </a:r>
          </a:p>
        </p:txBody>
      </p:sp>
      <p:sp>
        <p:nvSpPr>
          <p:cNvPr id="5" name="Text Placeholder 4"/>
          <p:cNvSpPr>
            <a:spLocks noGrp="1"/>
          </p:cNvSpPr>
          <p:nvPr>
            <p:ph type="body" idx="3"/>
          </p:nvPr>
        </p:nvSpPr>
        <p:spPr/>
        <p:txBody>
          <a:bodyPr/>
          <a:lstStyle/>
          <a:p>
            <a:r>
              <a:t>肝素钠乳膏植入剂与其他抗凝药物的比较</a:t>
            </a:r>
          </a:p>
        </p:txBody>
      </p:sp>
      <p:sp>
        <p:nvSpPr>
          <p:cNvPr id="6" name="Content Placeholder 5"/>
          <p:cNvSpPr>
            <a:spLocks noGrp="1"/>
          </p:cNvSpPr>
          <p:nvPr>
            <p:ph sz="half" idx="4"/>
          </p:nvPr>
        </p:nvSpPr>
        <p:spPr/>
        <p:txBody>
          <a:bodyPr/>
          <a:lstStyle/>
          <a:p>
            <a:r>
              <a:t>1. 肝素钠乳膏植入剂与其他抗凝药物相比，具有局部抗凝作用强、全身抗凝作用弱、出血风险低等优点。</a:t>
            </a:r>
          </a:p>
          <a:p>
            <a:r>
              <a:t>2. 肝素钠乳膏植入剂在预防和治疗下肢DVT方面的疗效优于传统口服抗凝药物，且出血风险更低。</a:t>
            </a:r>
          </a:p>
          <a:p>
            <a:r>
              <a:t>3. 肝素钠乳膏植入剂与其他抗凝药物联合使用时，可以增强抗凝效果，但出血风险也可能增加。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肝素钠乳膏植入剂的组织学研究</a:t>
            </a:r>
          </a:p>
        </p:txBody>
      </p:sp>
      <p:sp>
        <p:nvSpPr>
          <p:cNvPr id="3" name="Subtitle 2"/>
          <p:cNvSpPr>
            <a:spLocks noGrp="1"/>
          </p:cNvSpPr>
          <p:nvPr>
            <p:ph type="subTitle" idx="1"/>
          </p:nvPr>
        </p:nvSpPr>
        <p:spPr/>
        <p:txBody>
          <a:bodyPr/>
          <a:lstStyle/>
          <a:p>
            <a:r>
              <a:t>肝素钠乳膏的植入剂研究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肝素钠乳膏植入剂的组织学研究</a:t>
            </a:r>
          </a:p>
        </p:txBody>
      </p:sp>
      <p:sp>
        <p:nvSpPr>
          <p:cNvPr id="3" name="Text Placeholder 2"/>
          <p:cNvSpPr>
            <a:spLocks noGrp="1"/>
          </p:cNvSpPr>
          <p:nvPr>
            <p:ph type="body" idx="1"/>
          </p:nvPr>
        </p:nvSpPr>
        <p:spPr/>
        <p:txBody>
          <a:bodyPr/>
          <a:lstStyle/>
          <a:p>
            <a:r>
              <a:t>肝素钠乳膏植入剂的组织相容性</a:t>
            </a:r>
          </a:p>
        </p:txBody>
      </p:sp>
      <p:sp>
        <p:nvSpPr>
          <p:cNvPr id="4" name="Content Placeholder 3"/>
          <p:cNvSpPr>
            <a:spLocks noGrp="1"/>
          </p:cNvSpPr>
          <p:nvPr>
            <p:ph sz="half" idx="2"/>
          </p:nvPr>
        </p:nvSpPr>
        <p:spPr/>
        <p:txBody>
          <a:bodyPr/>
          <a:lstStyle/>
          <a:p>
            <a:r>
              <a:t>1. 肝素钠乳膏植入剂具有良好的组织相容性，不会引起明显的炎症反应或组织损伤。在动物实验中，肝素钠乳膏植入剂植入动物皮下后，组织学检查显示植入部位无明显炎症细胞浸润，无肉芽肿形成，无组织坏死或纤维化。</a:t>
            </a:r>
          </a:p>
          <a:p>
            <a:r>
              <a:t>2. 肝素钠乳膏植入剂不会影响组织的正常结构和功能。在动物实验中，肝素钠乳膏植入剂植入动物皮下后，组织学检查显示植入部位组织结构完整，细胞形态正常，无异常增生或凋亡。</a:t>
            </a:r>
          </a:p>
          <a:p>
            <a:r>
              <a:t>3. 肝素钠乳膏植入剂不会引起明显的全身毒性反应。在动物实验中，肝素钠乳膏植入剂植入动物体内后，动物的体重、活动量、饮食量等一般状况均无明显变化，血常规、肝肾功能等生化指标也均在正常范围内。</a:t>
            </a:r>
          </a:p>
        </p:txBody>
      </p:sp>
      <p:sp>
        <p:nvSpPr>
          <p:cNvPr id="5" name="Text Placeholder 4"/>
          <p:cNvSpPr>
            <a:spLocks noGrp="1"/>
          </p:cNvSpPr>
          <p:nvPr>
            <p:ph type="body" idx="3"/>
          </p:nvPr>
        </p:nvSpPr>
        <p:spPr/>
        <p:txBody>
          <a:bodyPr/>
          <a:lstStyle/>
          <a:p>
            <a:r>
              <a:t>肝素钠乳膏植入剂的血管生成作用</a:t>
            </a:r>
          </a:p>
        </p:txBody>
      </p:sp>
      <p:sp>
        <p:nvSpPr>
          <p:cNvPr id="6" name="Content Placeholder 5"/>
          <p:cNvSpPr>
            <a:spLocks noGrp="1"/>
          </p:cNvSpPr>
          <p:nvPr>
            <p:ph sz="half" idx="4"/>
          </p:nvPr>
        </p:nvSpPr>
        <p:spPr/>
        <p:txBody>
          <a:bodyPr/>
          <a:lstStyle/>
          <a:p>
            <a:r>
              <a:t>1. 肝素钠乳膏植入剂可以促进血管生成。在动物实验中，肝素钠乳膏植入剂植入动物皮下后，组织学检查显示植入部位血管密度增加，新生血管数量增多，血管形态正常，无异常增生或畸形。</a:t>
            </a:r>
          </a:p>
          <a:p>
            <a:r>
              <a:t>2. 肝素钠乳膏植入剂促进血管生成的作用可能与多种机制有关，包括：</a:t>
            </a:r>
          </a:p>
          <a:p>
            <a:r>
              <a:t>  - 肝素钠可以结合并激活血管内皮生长因子（VEGF），促进血管内皮细胞的增殖、迁移和分化，从而促进血管生成。</a:t>
            </a:r>
          </a:p>
          <a:p>
            <a:r>
              <a:t>  - 肝素钠可以抑制内皮素-1的活性，内皮素-1是一种血管收缩剂，抑制其活性可以促进血管扩张和血液流动，有利于血管生成。</a:t>
            </a:r>
          </a:p>
          <a:p>
            <a:r>
              <a:t>  - 肝素钠可以增加一氧化氮（NO）的产生，NO是一种血管舒张剂，可以促进血管生成。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肝素钠乳膏植入剂的组织学研究</a:t>
            </a:r>
          </a:p>
        </p:txBody>
      </p:sp>
      <p:sp>
        <p:nvSpPr>
          <p:cNvPr id="3" name="Text Placeholder 2"/>
          <p:cNvSpPr>
            <a:spLocks noGrp="1"/>
          </p:cNvSpPr>
          <p:nvPr>
            <p:ph type="body" idx="1"/>
          </p:nvPr>
        </p:nvSpPr>
        <p:spPr/>
        <p:txBody>
          <a:bodyPr/>
          <a:lstStyle/>
          <a:p>
            <a:r>
              <a:t>肝素钠乳膏植入剂的创面愈合作用</a:t>
            </a:r>
          </a:p>
        </p:txBody>
      </p:sp>
      <p:sp>
        <p:nvSpPr>
          <p:cNvPr id="4" name="Content Placeholder 3"/>
          <p:cNvSpPr>
            <a:spLocks noGrp="1"/>
          </p:cNvSpPr>
          <p:nvPr>
            <p:ph sz="half" idx="2"/>
          </p:nvPr>
        </p:nvSpPr>
        <p:spPr/>
        <p:txBody>
          <a:bodyPr/>
          <a:lstStyle/>
          <a:p>
            <a:r>
              <a:t>1. 肝素钠乳膏植入剂可以促进创面愈合。在动物实验中，肝素钠乳膏植入剂植入动物皮肤创面后，组织学检查显示创面愈合速度加快，创面面积缩小，上皮细胞再生增殖良好，肉芽组织形成丰富，血管生成增加，胶原纤维沉积增多。</a:t>
            </a:r>
          </a:p>
          <a:p>
            <a:r>
              <a:t>2. 肝素钠乳膏植入剂促进创面愈合的作用可能与多种机制有关，包括：</a:t>
            </a:r>
          </a:p>
          <a:p>
            <a:r>
              <a:t>  - 肝素钠可以促进血管生成，血管生成是创面愈合过程中必不可少的环节，充足的血液供应可以为创面愈合提供必要的营养和氧气，并带走创面中的代谢废物，从而促进创面愈合。</a:t>
            </a:r>
          </a:p>
          <a:p>
            <a:r>
              <a:t>  - 肝素钠可以抑制炎症反应，炎症反应是创面愈合过程中的正常反应，但过度的炎症反应会损害创面组织，抑制创面愈合。肝素钠可以抑制炎症反应，减少炎症介质的释放，从而促进创面愈合。</a:t>
            </a:r>
          </a:p>
          <a:p>
            <a:r>
              <a:t>  - 肝素钠可以促进细胞增殖和迁移，创面愈合过程中需要大量的细胞增殖和迁移来修复受损的组织。肝素钠可以促进细胞增殖和迁移，从而促进创面愈合。</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https://d.book118.com/838135013052006047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肝素钠乳膏植入剂的药物释放特性</vt:lpstr>
      <vt:lpstr> 肝素钠乳膏植入剂的药物释放特性</vt:lpstr>
      <vt:lpstr> 肝素钠乳膏植入剂的药物释放特性</vt:lpstr>
      <vt:lpstr> 肝素钠乳膏植入剂的药物释放特性</vt:lpstr>
      <vt:lpstr> 肝素钠乳膏植入剂的生物相容性</vt:lpstr>
      <vt:lpstr> 肝素钠乳膏植入剂的生物相容性</vt:lpstr>
      <vt:lpstr> 肝素钠乳膏植入剂的生物相容性</vt:lpstr>
      <vt:lpstr> 肝素钠乳膏植入剂的生物相容性</vt:lpstr>
      <vt:lpstr> 肝素钠乳膏植入剂的抗凝效果</vt:lpstr>
      <vt:lpstr> 肝素钠乳膏植入剂的抗凝效果</vt:lpstr>
      <vt:lpstr> 肝素钠乳膏植入剂的抗凝效果</vt:lpstr>
      <vt:lpstr> 肝素钠乳膏植入剂的抗凝效果</vt:lpstr>
      <vt:lpstr> 肝素钠乳膏植入剂的组织学研究</vt:lpstr>
      <vt:lpstr> 肝素钠乳膏植入剂的组织学研究</vt:lpstr>
      <vt:lpstr> 肝素钠乳膏植入剂的组织学研究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2024-09-28T18:15:42.243</cp:lastPrinted>
  <dcterms:created xsi:type="dcterms:W3CDTF">2024-09-28T10:15:42Z</dcterms:created>
  <dcterms:modified xsi:type="dcterms:W3CDTF">2024-09-28T10:15:44Z</dcterms:modified>
</cp:coreProperties>
</file>