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4001D-97F9-4F6C-AD86-602E50110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CBDE0-80B5-420E-8F9B-018DABD1A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E8D1C-41D4-4F20-928D-BBB112029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81C24-6578-4490-8188-5D26CC08A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DDA2EE-2D86-4A29-B689-F17519FE1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DF66E9-D653-42D7-9C04-FD09EB643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3232B2-FDF6-4959-83E0-2BFEEA617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1E291-A279-4811-9F6B-D60AA2E48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85F3A-3976-428F-A708-C40739C2D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78B79-1113-4BA7-8D32-37E82C1A7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4D28E-0189-4DF7-9662-3E0A55B7B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3605105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支部半年意识形态分析报告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支部意识形态现状分析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支部意识形态影响因素分析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支部意识形态引导和管理对策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对支部成员的意识形态进行全面分析，了解成员的思想动态和价值观，为支部工作提供指导。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随着社会的发展和多元化，支部成员的意识形态也呈现出多样化趋势，需要定期进行意识形态分析，确保支部工作的正确方向。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本报告主要对支部成员的意识形态进行分析，包括政治信仰、价值观念、思想动态等方面。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由于意识形态的复杂性和多样性，本报告可能无法涵盖所有成员的意识形态，仅代表对支部成员意识形态的一般性分析和总结。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支部意识形态现状分析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293" b="282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支部成员意识形态分布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马克思主义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大部分支部成员坚持马克思主义立场，认为其是指导思想和理论基础。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社会主义价值观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大部分支部成员认同社会主义价值观，认为其是社会发展的正确方向。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爱国主义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所有支部成员均表现出强烈的爱国主义情感，认为国家利益高于一切。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00" r="7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坚持马克思主义指导思想，不断推进理论创新和实践创新。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弘扬社会主义核心价值观，推动社会主义文化繁荣发展。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强化爱国主义教育，培养爱国情怀和民族自豪感。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支部意识形态主要观点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支部意识形态存在的问题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部分成员对马克思主义理论学习不够深入，需要加强理论武装。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部分成员对社会主义价值观的理解存在片面性，需要加强宣传教育。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部分成员在爱国主义教育中存在过于狭隘的现象，需要拓宽视野和胸怀。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支部意识形态影响因素分析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政治环境的变化对支部成员的政治观念和态度产生影响，进而影响支部意识形态。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3" b="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92" r="9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经济环境的变化对支部成员的经济观念和价值取向产生影响，进而影响支部意识形态。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文化环境的变化对支部成员的文化认同和价值取向产生影响，进而影响支部意识形态。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社会环境对支部意识形态的影响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https://d.book118.com/838136051051006037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2024-09-17T04:34:35.497</cp:lastPrinted>
  <dcterms:created xsi:type="dcterms:W3CDTF">2024-09-16T20:34:35Z</dcterms:created>
  <dcterms:modified xsi:type="dcterms:W3CDTF">2024-09-16T20:34:37Z</dcterms:modified>
</cp:coreProperties>
</file>