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6DBC6-57DE-47E5-9608-BDCE7819B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84869-7F3C-480C-AF40-D0892F6E9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563DE-11E1-4C08-948B-A0D5D3886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EC0D5-CEB4-45AE-B370-090E9B450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0C8E35-05E6-4084-A2F3-830B59E0E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18A91D-EA51-4F8B-A6C9-B79B9C0C2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5E25A-FB78-41BB-B2BE-0212FF00C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16331-1D49-4344-B24E-FA89F41CF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2D4CB-B61B-44AE-A1C0-EBCAA3713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F083A-1C39-4C5F-8CD9-DE0D47BF7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05DE5-5615-4605-8212-ADE8D7B64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7036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防爆叉车技术及规范\n## 1.防爆叉车的基本概念与原理\n### 1.1防爆叉车的定义与分类\n### 1.2防爆叉车的防爆原理及技术\n### 1.3防爆叉车的应用领域及市场需求\n## 2.防爆叉车的结构设计与技术特点\n### 2.1防爆叉车的整机结构设计\n### 2.2防爆叉车的防爆部件与技术\n### 2.3防爆叉车的性能特点与优势\n## 3.防爆叉车的安全使用与规范操作\n### 3.1防爆叉车的安全使用规定与注意事项\n### 3.2防爆叉车的规范操作程序与技巧\n### 3.3防爆叉车的日常检查与维护保养\n## 4.防爆叉车的故障诊断与排除方法\n### 4.1防爆叉车的常见故障及原因分析\n### 4.2防爆叉车的故障诊断方法与技巧\n### 4.3防爆叉车的故障排除与修复措施\n## 5.防爆叉车的法规标准与认证流程\n### 5.1防爆叉车的国内外法规标准介绍\n### 5.2防爆叉车的认证流程与要求\n### 5.3防爆叉车的管理与监督\n## 6.防爆叉车的发展趋势与市场前景\n### 6.1防爆叉车的技术创新与发展方向\n### 6.2防爆叉车的市场需求分析与预测\n### 6.3防爆叉车的行业发展策略与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防爆叉车技术及规范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防爆叉车的基本概念与原理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防爆叉车的定义与分类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防爆叉车的定义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专为在爆炸性环境中使用的叉车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具有防爆功能，能防止爆炸事故的发生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主要用于石油、化工、矿山等高风险行业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防爆叉车的分类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根据防爆等级分类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A级：适用于存在甲烷等可燃气体的环境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B级：适用于存在丙烷、丁烷等可燃液体的环境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C级：适用于存在粉尘等可燃粉尘的环境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根据动力类型分类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柴油防爆叉车：使用柴油发动机作为动力来源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电动防爆叉车：使用蓄电池作为动力来源</a:t>
            </a:r>
            <a:endParaRPr/>
          </a:p>
        </p:txBody>
      </p:sp>
      <p:cxnSp>
        <p:nvCxnSpPr>
          <p:cNvPr id="21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防爆叉车的防爆原理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防止可燃物质与空气混合形成爆炸性混合物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防止爆炸性混合物在叉车内部发生爆炸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防止爆炸产生的破坏力传递到叉车外部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防爆叉车的防爆技术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采用防爆发动机和防爆电气元件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使用防爆轮胎和防爆制动系统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采用特殊材料和结构设计，提高叉车的防爆性能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防爆叉车的防爆原理及技术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防爆叉车的应用领域及市场需求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防爆叉车的应用领域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石油、化工、矿山等高风险行业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港口、仓库、物流等场合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军工、核工业等特殊领域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防爆叉车的市场需求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随着安全生产意识的提高，市场需求逐年增加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高风险行业对防爆叉车的需求较大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新能源防爆叉车市场潜力巨大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防爆叉车的结构设计与技术特点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紧凑的车身结构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减小爆炸产生的破坏力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便于在狭窄空间内操作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高强度材料和制造工艺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提高叉车的抗爆性能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延长叉车的使用寿命</a:t>
                </a:r>
                <a:endParaRPr/>
              </a:p>
            </p:txBody>
          </p:sp>
        </p:grpSp>
        <p:grpSp>
          <p:nvGrpSpPr>
            <p:cNvPr id="26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良好的散热性能</a:t>
                </a:r>
                <a:endParaRPr/>
              </a:p>
            </p:txBody>
          </p:sp>
          <p:sp>
            <p:nvSpPr>
              <p:cNvPr id="26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防止叉车因过热引发爆炸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提高叉车的工作效率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防爆叉车的整机结构设计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防爆发动机</a:t>
                </a:r>
                <a:endParaRPr/>
              </a:p>
            </p:txBody>
          </p:sp>
          <p:sp>
            <p:nvSpPr>
              <p:cNvPr id="27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采用特殊材料和结构设计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能承受爆炸产生的压力</a:t>
                </a:r>
                <a:endParaRPr/>
              </a:p>
            </p:txBody>
          </p:sp>
        </p:grpSp>
        <p:grpSp>
          <p:nvGrpSpPr>
            <p:cNvPr id="27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防爆电气元件</a:t>
                </a:r>
                <a:endParaRPr/>
              </a:p>
            </p:txBody>
          </p:sp>
          <p:sp>
            <p:nvSpPr>
              <p:cNvPr id="2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采用防爆认证的品牌和型号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防止电气火花引发爆炸</a:t>
                </a:r>
                <a:endParaRPr/>
              </a:p>
            </p:txBody>
          </p:sp>
        </p:grpSp>
        <p:grpSp>
          <p:nvGrpSpPr>
            <p:cNvPr id="27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防爆轮胎和制动系统</a:t>
                </a:r>
                <a:endParaRPr/>
              </a:p>
            </p:txBody>
          </p:sp>
          <p:sp>
            <p:nvSpPr>
              <p:cNvPr id="28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采用特殊材料和结构设计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防止轮胎爆炸和制动失灵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防爆叉车的防爆部件与技术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防爆叉车的性能特点与优势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高安全性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能有效防止爆炸事故发生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保障操作人员的生命安全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高效性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高性能发动机和驱动系统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快速提升和搬运货物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环保性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低排放发动机和制动系统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减少对环境的污染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防爆叉车的安全使用与规范操作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安全使用规定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严格按照操作规程使用叉车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定期进行安全检查和维护保养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禁止在禁止区域内使用叉车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保持叉车内外清洁，避免可燃物质积聚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遵守叉车使用环境的规定，避免在恶劣环境下使用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注意叉车的负荷能力，避免超载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防爆叉车的安全使用规定与注意事项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防爆叉车的规范操作程序与技巧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规范操作程序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启动前检查叉车的状况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行驶中注意观察周围环境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停车时将叉车放置在安全位置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熟练掌握叉车的操作技巧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避免急刹车和急转弯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在狭窄空间内操作时要注意叉车的尺寸和形状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防爆叉车的日常检查与维护保养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日常检查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检查叉车的外观和结构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检查发动机、电气元件等工作状况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检查制动系统、轮胎等部件的磨损情况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维护保养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定期更换机油、空气滤清器等部件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检查蓄电池的电量和充电情况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清洁叉车内外部，保持清洁和整洁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https://d.book118.com/838137036033006041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防爆叉车技术及规范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2024-09-19T22:49:20.005</cp:lastPrinted>
  <dcterms:created xsi:type="dcterms:W3CDTF">2024-09-19T14:49:20Z</dcterms:created>
  <dcterms:modified xsi:type="dcterms:W3CDTF">2024-09-19T14:49:21Z</dcterms:modified>
</cp:coreProperties>
</file>