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F44FD-315E-46DE-BF75-14E5768DD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0C7C8-F2F9-40BA-958D-E17FCE9F5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805FC-6709-437C-B892-62D1B02F6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68F24-67F0-4C6C-A0F9-BB03B2751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99D515-5147-4941-A943-7E3F2C546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9758E3-4B07-45FC-9254-8238EA36E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C8883D-74D6-4335-8BD0-5290FD90A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4D1FF-ED5F-4339-9221-6432C19D2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07492-907E-463D-9A77-857057E60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808D9-8B5C-44EA-B1FA-F053D623F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E7DC4-255F-44ED-B42E-5D932E0E1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705100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抽搐患儿健康宣教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抽搐对患儿的影响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抽搐患儿的护理与治疗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预防抽搐的措施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抽搐患儿家长的教育与支持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抽搐的概述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64" b="3396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867" b="1486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抽搐可能是由于多种原因引起的，包括脑部疾病、代谢紊乱、药物反应等。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抽搐是指肌肉或肌肉群的不自主的抽动或强烈收缩，通常表现为四肢、面部或躯干等部位的快速、不规则的抽动。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根据抽搐的原因，抽搐可以分为原发性抽搐和继发性抽搐。原发性抽搐可能与遗传因素有关，而继发性抽搐可能是由于其他疾病或状况引起的。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根据抽搐的表现形式，抽搐可以分为全身性抽搐和局限性抽搐。全身性抽搐通常涉及整个身体，而局限性抽搐仅影响身体的某个部分。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抽搐的原因可能包括脑部疾病、代谢紊乱、药物反应、感染、创伤等。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脑部疾病如癫痫、脑瘤等可能导致抽搐。代谢紊乱如低血糖、低钙血症等也可能引起抽搐。某些药物也可能引起药物反应性抽搐。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抽搐对患儿的影响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062" b="3006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抽搐发作时可能导致患儿呼吸困难、窒息或舌咬伤。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长期反复抽搐可能导致患儿脑部缺氧、损伤，影响智力发育和身体健康。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抽搐可能导致患儿出现肌肉疲劳、关节僵硬、骨折等身体损伤。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对患儿的生理影响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抽搐发作时患儿可能感到恐惧、焦虑和无助，影响情绪稳定性。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长期反复抽搐可能导致患儿出现自卑、抑郁等心理问题，影响社交能力和心理健康。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619" b="1361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抽搐可能影响患儿的认知能力，导致学习能力下降和学习困难。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对患儿的心理影响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08" b="1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抽搐可能限制患儿参加某些活动，如体育、游戏等，影响生活质量。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抽搐可能影响患儿的睡眠质量，导致疲劳和注意力不集中。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长期反复抽搐可能增加患儿家庭的经济负担和心理压力，影响家庭和谐。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对患儿的生活影响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抽搐患儿的护理与治疗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https://d.book118.com/838137051003006036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2024-09-15T01:38:14.330</cp:lastPrinted>
  <dcterms:created xsi:type="dcterms:W3CDTF">2024-09-14T17:38:14Z</dcterms:created>
  <dcterms:modified xsi:type="dcterms:W3CDTF">2024-09-14T17:38:16Z</dcterms:modified>
</cp:coreProperties>
</file>