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CF2FE-EEF9-4155-9061-F1817387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CEF63-E9CC-4E92-A49D-16BF1BD8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53AD6-BB0D-48CA-BFF6-F44F268E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EE6F6-6699-4CEE-8685-5D777E74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DA041-AF20-4E7D-8EC0-25A3255F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08817-2A44-456A-8537-DF2CAA2E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23384-772A-4B69-AA0E-37A19A24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0FE14-2F49-4E61-9B56-165D84D76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94474-73CF-487D-8835-73BDBBA4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159ED-A2D7-4650-BC28-0CF0967D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FE4F0-4E04-4797-9FC9-1E8D443B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7053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护考预防休克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预防休克的方法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休克急救措施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护理人员在预防休克中的角色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休克是一种临床状态，其特征是低血压、心动过速、呼吸急促、少尿或多尿等症状，以及神志改变。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休克的原因可以是失血、失液、感染、过敏、创伤等。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休克是指由于各种原因导致的有效循环血容量减少，引起组织灌注不足，细胞代谢紊乱和功能受损的病理生理过程。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心率&gt;100次/分。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收缩压降至90mmHg以下，或原有高血压的患者收缩压降低幅度≥20mmHg。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呼吸频率&gt;20次/分。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神志改变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表情淡漠、烦躁不安、反应迟钝、昏迷或出现其他神经精神症状。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少尿或多尿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尿量&lt;30ml/h或无尿。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休克可能导致组织灌注不足，导致器官功能衰竭，如肾衰竭、肝衰竭等。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休克可能导致细胞代谢紊乱，引起酸中毒、高钾血症等严重并发症。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休克可能导致多器官功能衰竭，引起死亡。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由于大量失血引起的休克，常见于严重创伤、手术或消化道溃疡出血等。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失血性休克通常表现为血压下降、心率加快、四肢厥冷、意识模糊等症状，严重时可导致死亡。预防措施包括及时止血、补充血容量和输血等。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失血性休克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由于严重感染引起的休克，常见于脓毒症、肺炎等。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感染性休克常表现为高热、寒战、呼吸急促、血压下降等症状，可能伴随多器官功能衰竭。预防措施包括及时控制感染、增强免疫力等。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由于心脏功能严重受损引起的休克，常见于急性心肌梗死、严重心律失常等。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心源性休克常表现为胸痛、呼吸困难、血压下降、意识模糊等症状，可能危及生命。预防措施包括保持健康的生活方式、控制心血管疾病等。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心源性休克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由于过敏反应引起的休克，常见于药物过敏、昆虫叮咬等。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过敏性休克常表现为呼吸困难、喉头水肿、皮疹等症状，严重时可导致死亡。预防措施包括避免接触过敏原、及时就医等。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过敏性休克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预防休克的方法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及时有效的止血是预防休克的关键措施之一。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在发生创伤或出血时，应迅速采取止血措施，如加压包扎、抬高受伤部位等，以减少血液流失，预防休克发生。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及时止血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防止感染是预防休克的重要环节。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保持伤口清洁，定期更换敷料，避免伤口感染。同时，注意个人卫生，保持环境清洁，预防全身感染。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防止感染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稳定情绪有助于预防休克的发生。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在面对紧张、恐惧等情绪时，应保持冷静，避免因情绪波动导致血压下降、心率加快等生理变化，从而降低休克的风险。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稳定情绪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https://d.book118.com/838137053003006036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2024-09-15T01:38:14.511</cp:lastPrinted>
  <dcterms:created xsi:type="dcterms:W3CDTF">2024-09-14T17:38:14Z</dcterms:created>
  <dcterms:modified xsi:type="dcterms:W3CDTF">2024-09-14T17:38:16Z</dcterms:modified>
</cp:coreProperties>
</file>