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D167-6FCB-46A5-9AAA-77B0AFA6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DCB6F-D8B9-4383-A134-9C89B9F42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B2300-0AE9-4584-BC11-EF325F6E0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7DFA6-DB8D-498B-87CC-21498D70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63CB3-1F8B-4380-A294-CB641FAA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39FD7-7C6E-403A-A432-EB545C92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23C68-E70F-43CE-8257-9A489525E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F95A6-F31A-4C67-9B18-628E4706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7BAB0-662E-42C2-987D-FA0716D9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5A3A4-709F-407F-9630-7D1864BC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B7097-D942-45E4-BF59-7F5FAC7AD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40021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膝关节镜手术教学查房实践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膝关节镜手术展望与未来发展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膝关节镜手术是一种通过微创方式，使用关节镜对膝关节进行诊断和治疗的手术。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主要目的是对膝关节进行探查、清理、修复或重建，以缓解疼痛、恢复关节功能和改善生活质量。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适用于各种膝关节疾病，如半月板损伤、韧带撕裂、骨关节炎、滑膜炎等。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患有严重心、肺、肝、肾等重要脏器疾病，或膝关节周围肌肉瘫痪、关节僵直等患者不宜进行膝关节镜手术。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20世纪50年代，关节镜被首次应用于膝关节疾病的诊断。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20世纪70年代，关节镜技术逐渐成熟，并开始应用于治疗。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膝关节镜手术已成为治疗膝关节疾病的常用方法，技术不断改进和完善。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膝关节镜手术术前准备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详细了解患者病史，包括膝关节疼痛、肿胀等症状，以及是否有其他关节疾病或家族遗传病史。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对患者的膝关节进行详细检查，包括关节活动度、肌肉力量、关节稳定性等，以评估手术风险和制定手术计划。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通过X光、MRI等影像学检查，了解膝关节病变程度和范围，为手术操作提供依据。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准备手术刀、止血钳、缝合线等常规手术器械。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准备关节镜、摄像系统、光源系统等设备，确保手术过程中能够清晰观察关节内部情况。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根据手术需要，准备磨钻、刮匙、髓核钳等特殊器械，以便在手术中处理不同病变。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特殊器械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确保手术室空气、物体表面、手术器械等经过严格的消毒灭菌，降低感染风险。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合理布置手术室，包括无菌手术区域、麻醉设备区、患者入口等，确保手术顺利进行。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检查并确保手术室内各种设备正常运行，如无影灯、监护仪、呼吸机等。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膝关节镜手术通常采用全身麻醉或硬膜外麻醉，确保患者在手术过程中无痛感。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根据手术需要，患者可采用仰卧位或侧卧位，患肢伸直并固定在手术台上。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麻醉与体位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后内侧入路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通过膝关节后内侧切口进入关节腔，适用于检查和清理后交叉韧带等。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前外侧入路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通过膝关节前外侧切口进入关节腔，适用于检查和清理前交叉韧带等。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髌上入路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通过膝关节上方切口进入关节腔，适用于检查和清理髌骨等。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手术入路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https://d.book118.com/838140021007006026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2024-09-03T00:16:08.018</cp:lastPrinted>
  <dcterms:created xsi:type="dcterms:W3CDTF">2024-09-02T16:16:08Z</dcterms:created>
  <dcterms:modified xsi:type="dcterms:W3CDTF">2024-09-02T16:16:10Z</dcterms:modified>
</cp:coreProperties>
</file>