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B250-03F1-40A9-B093-68DC27A6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4437D-2E26-4971-8FF5-6B7C27E1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949A7-A9EF-4419-9049-F41066DB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F8B2E-1BED-4934-8672-542C80B5F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7C5A2-F6A0-447B-9F96-8757543B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96431-AA2F-44B7-9B7F-4157E31E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43A3C9-1B2C-44D3-99D9-9FB17D09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3E6E8-7467-4AD4-AAFC-ACC49786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D7F29-BBDE-4FFF-9CE1-188E7C60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F7A6-F912-4EBC-AA5F-3A8173723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37F7-B70B-4D87-83A9-5D412D51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4010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安全管理办法在事故通报的要求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事故通报中常见问题剖析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加强事故通报工作对策建议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企业内部安全管理体系建设实践分享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事故是指在生产、工作或其他活动中发生的意外事件，造成人员伤亡、财产损失或环境污染等不良后果。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根据事故性质、严重程度和影响范围等因素，事故可分为特别重大、重大、较大和一般事故四个等级。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事故通报的目的是及时传递事故信息，引起相关单位和人员的重视，推动事故的调查处理，总结经验教训，防止类似事故再次发生。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事故通报是安全管理的重要环节，对于提高安全意识、加强安全管理、促进安全文化建设具有重要作用。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通报目的与重要性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《生产安全事故报告和调查处理条例》、《安全生产法》等相关法规政策对事故通报有明确的规定和要求。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相关法规政策要求事故发生后必须及时报告，并按照规定的程序进行调查处理。同时，强调了事故通报的公开、透明和及时性原则，以保障公众的知情权和监督权。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建立健全各级安全责任体系，明确各级领导、部门和岗位的安全职责。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签订安全责任书，明确各级安全责任人的职责和权利。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定期对各级安全责任人进行考核评价，落实奖惩措施。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对生产过程中存在的危险源进行辨识，建立危险源清单。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对辨识出的危险源进行风险评估，确定风险等级和管控措施。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风险告知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将风险评估结果告知相关人员，加强风险意识。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确保应急资源的有效性和可靠性，包括人员、物资、装备等。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针对可能发生的生产安全事故，制定相应的应急预案。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应急预案制定及演练实施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42" r="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定期对生产过程进行监督检查，发现问题及时整改。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对各级安全责任人进行考核评价，落实奖惩措施。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根据监督检查和考核评价结果，持续改进安全管理办法，提高安全管理水平。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监督检查与考核评价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事故通报中常见问题剖析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事故发生后，相关单位或个人未能及时向上级主管部门报告，导致信息传递滞后，影响应急处置。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报告的事故信息与实际情况存在较大出入，如事故时间、地点、人员伤亡等关键信息描述不清或错误，误导决策和救援。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隐瞒不报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个别单位或个人为逃避责任，故意隐瞒事故或缩小事故影响，造成事故信息失真。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信息报告不及时、不准确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对事故原因的分析停留在表面现象，未深入挖掘根本原因，导致类似事故反复发生。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表面化分析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相关单位或个人在事故原因分析中互相推诿责任，不愿承认自身过失，阻碍事故调查的深入进行。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责任推诿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在分析事故原因时，往往只关注技术层面的问题，忽视管理上的漏洞和不足。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忽视管理因素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原因分析不深入、不彻底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整改措施缺乏针对性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整改措施未针对事故原因和实际情况制定，缺乏针对性和可操作性，难以达到预期效果。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整改措施执行不力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相关单位或个人在整改措施执行过程中存在拖延、敷衍等现象，导致整改措施无法有效落实。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整改措施敷衍了事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相关单位或个人在整改过程中敷衍了事，未严格按照要求进行整改，导致安全隐患仍然存在。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整改措施不到位、不有效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https://d.book118.com/838140100014006032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2024-09-09T08:34:50.329</cp:lastPrinted>
  <dcterms:created xsi:type="dcterms:W3CDTF">2024-09-09T00:34:50Z</dcterms:created>
  <dcterms:modified xsi:type="dcterms:W3CDTF">2024-09-09T00:34:52Z</dcterms:modified>
</cp:coreProperties>
</file>