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3469775-4593-4483-80FD-F8BA51A726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E9406E-F13C-4D2A-B104-85B06B5F9C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5C5A5FE-EC1A-44E3-A182-A5068BA0BE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0787DBC-909A-4555-A0E4-5BD4602D9D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86BC8D6-7775-496F-BFB9-EF3AEE6947C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5E84376-4D72-40E2-9857-5273BAF2540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F0FD0B3-2F16-41B4-BC82-EF8D0853C49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0750314-AA1C-4C18-98A4-ACE86F15B6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0B6A934-AF2A-4C81-A095-8DEDC0A974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0777F2-EF6C-4217-B43B-B3E09FABF3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3B5080-CF71-4991-BC8E-BCCA1BCF9D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8140142063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38290" y="1712976"/>
            <a:ext cx="7512711" cy="2092147"/>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1">
                    <a:lumMod val="50000"/>
                    <a:alpha val="100000"/>
                  </a:schemeClr>
                </a:solidFill>
                <a:latin typeface="Microsoft Yahei"/>
                <a:ea typeface="Microsoft Yahei"/>
                <a:cs typeface="Microsoft Yahei"/>
              </a:rPr>
              <a:t>预防接种凭证</a:t>
            </a:r>
          </a:p>
        </p:txBody>
      </p:sp>
      <p:sp>
        <p:nvSpPr>
          <p:cNvPr id="3" name="AutoShape 3"/>
          <p:cNvSpPr/>
          <p:nvPr/>
        </p:nvSpPr>
        <p:spPr>
          <a:xfrm>
            <a:off x="3491789" y="4425696"/>
            <a:ext cx="2875241" cy="536520"/>
          </a:xfrm>
          <a:prstGeom prst="rect">
            <a:avLst/>
          </a:prstGeom>
        </p:spPr>
        <p:txBody>
          <a:bodyPr vert="horz" wrap="square" lIns="85725" tIns="38100" rIns="85725" bIns="3810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903951" y="2187854"/>
            <a:ext cx="1038225" cy="24384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accent1">
                    <a:lumMod val="50000"/>
                    <a:alpha val="100000"/>
                  </a:schemeClr>
                </a:solidFill>
                <a:latin typeface="Microsoft Yahei"/>
                <a:ea typeface="Microsoft Yahei"/>
                <a:cs typeface="Microsoft Yahei"/>
              </a:rPr>
              <a:t>目</a:t>
            </a:r>
          </a:p>
          <a:p>
            <a:pPr algn="ctr">
              <a:lnSpc>
                <a:spcPct val="112000"/>
              </a:lnSpc>
            </a:pPr>
            <a:r>
              <a:rPr lang="en-US" sz="6300" b="1">
                <a:solidFill>
                  <a:schemeClr val="accent1">
                    <a:lumMod val="50000"/>
                    <a:alpha val="100000"/>
                  </a:schemeClr>
                </a:solidFill>
                <a:latin typeface="Microsoft Yahei"/>
                <a:ea typeface="Microsoft Yahei"/>
                <a:cs typeface="Microsoft Yahei"/>
              </a:rPr>
              <a:t>录</a:t>
            </a:r>
          </a:p>
        </p:txBody>
      </p:sp>
      <p:sp>
        <p:nvSpPr>
          <p:cNvPr id="4" name="TextBox 4"/>
          <p:cNvSpPr txBox="1"/>
          <p:nvPr/>
        </p:nvSpPr>
        <p:spPr>
          <a:xfrm rot="5400000">
            <a:off x="533570" y="3333902"/>
            <a:ext cx="238125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725" b="1">
                <a:solidFill>
                  <a:schemeClr val="accent1">
                    <a:lumMod val="50000"/>
                    <a:alpha val="100000"/>
                  </a:schemeClr>
                </a:solidFill>
                <a:latin typeface="Microsoft Yahei"/>
                <a:ea typeface="Microsoft Yahei"/>
                <a:cs typeface="Microsoft Yahei"/>
              </a:rPr>
              <a:t>CATALOGUE</a:t>
            </a:r>
          </a:p>
        </p:txBody>
      </p:sp>
      <p:sp>
        <p:nvSpPr>
          <p:cNvPr id="5" name="TextBox 5"/>
          <p:cNvSpPr txBox="1"/>
          <p:nvPr/>
        </p:nvSpPr>
        <p:spPr>
          <a:xfrm>
            <a:off x="4532782"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预防接种凭证的重要性</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如何获取预防接种凭证</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预防接种凭证的保管与使用</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预防接种凭证的常见问题与解答</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预防接种凭证的未来发展与展望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预防接种凭证的重要性</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预防接种凭证</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指记录儿童预防接种信息的证明文件，通常以纸质或电子形式发放。</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目的</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预防接种凭证的目的是为了证明儿童已经完成了国家规定的预防接种计划，并为其提供了一种方便的方式来记录和管理接种信息。</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重要性</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预防接种凭证对于保障儿童健康、预防和控制传染病具有重要意义。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预防接种凭证的定义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证明接种史</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预防接种凭证可以证明儿童已经接种了哪些疫苗，以及接种的时间和地点等信息。</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方便查询</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家长可以通过预防接种凭证方便地查询儿童的接种信息，避免漏种或重复接种的情况发生。</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入学、入托凭证</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在儿童入学或入托时，预防接种凭证通常作为必备的入学材料之一，以确保儿童的健康和安全。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预防接种凭证的作用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250" r="122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电子化管理</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随着信息技术的发展，越来越多的地区开始推行电子化的预防接种凭证，以提高信息的可追溯性和管理效率。</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国家规定</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根据国家相关法律法规规定，儿童在完成预防接种计划后应获得预防接种凭证。</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统一管理</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预防接种凭证应由国家或地方政府统一管理，确保信息的准确性和可靠性。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预防接种凭证的法规要求</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如何获取预防接种凭证</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网上查询</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通过国家疫苗管理信息系统的网站，输入儿童个人信息进行查询，并下载电子凭证。</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手机查询</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关注相关公众号或使用相关APP，绑定儿童信息后可随时查询预防接种记录，并下载电子凭证。</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纸质查询</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前往当地社区卫生服务中心或乡镇卫生院，查询预防接种记录，并获取纸质凭证。</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预防接种记录查询方式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领取凭证</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办理完毕后，领取纸质或电子版的预防接种凭证。</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缴费</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根据当地规定缴纳相关费用。</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填写表格</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填写预防接种凭证申请表，并提交相关证件和证明材料。</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准备相关证件</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家长需携带儿童户口本、出生医学证明以及家长身份证等证件。</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前往指定机构</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前往当地社区卫生服务中心或乡镇卫生院进行办理。</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预防接种凭证的办理流程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妥善保管</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预防接种凭证是儿童预防接种的重要证明，家长需妥善保管，避免遗失。</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及时更新</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如儿童预防接种记录发生变化，应及时更新预防接种凭证。</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异地使用</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如儿童需异地接种疫苗，应携带预防接种凭证以便于当地医疗机构核实和接受。</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预防接种凭证的注意事项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预防接种凭证的保管与使用</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https://d.book118.com/838140142063006036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2024-09-15T19:46:43.659</cp:lastPrinted>
  <dcterms:created xsi:type="dcterms:W3CDTF">2024-09-15T11:46:43Z</dcterms:created>
  <dcterms:modified xsi:type="dcterms:W3CDTF">2024-09-15T11:46:45Z</dcterms:modified>
</cp:coreProperties>
</file>