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64EF6D-4046-491D-90A0-83EA8DE9F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7F52E-A59E-47B0-AF53-8133386B1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E85838-3817-4E77-9388-879A000F9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002FDF-BF35-488A-B86B-CF4D532BA1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BB6863-A0C4-4F6E-8778-143A9AB024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263BDC-1D41-4114-87D2-145907D8DF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891F5E-2A19-404B-BCE7-6AA3EABFBF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F83CA2-A0CF-4DC6-9CE3-987C435607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9CC49-9A8C-43E6-8AB9-1880B97AC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F4846B-4C53-410A-BC73-D75CCC013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7BBD13-B3E4-4333-B869-C37368FA2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410460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手卫生规范在义诊活动中的应用</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手卫生规范概述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义诊活动中手卫生现状分析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手卫生规范在义诊活动中的应用策略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实践经验分享与案例分析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效果评估与持续改进计划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提高义诊活动中医疗卫生水平，保障参与者的健康安全。</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强调手卫生在医疗活动中的重要性，减少交叉感染的风险。</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推广手卫生规范，提高公众对手卫生的认识和重视程度。</a:t>
            </a:r>
          </a:p>
        </p:txBody>
      </p:sp>
      <p:pic>
        <p:nvPicPr>
          <p:cNvPr id="5" name="Picture 5"/>
          <p:cNvPicPr>
            <a:picLocks noChangeAspect="1"/>
          </p:cNvPicPr>
          <p:nvPr/>
        </p:nvPicPr>
        <p:blipFill>
          <a:blip r:embed="rId2"/>
          <a:srcRect l="8833" r="8833"/>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2743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介绍手卫生规范的定义、重要性和在义诊活动中的应用意义。</a:t>
            </a:r>
          </a:p>
        </p:txBody>
      </p:sp>
      <p:sp>
        <p:nvSpPr>
          <p:cNvPr id="19" name="TextBox 19"/>
          <p:cNvSpPr txBox="1"/>
          <p:nvPr/>
        </p:nvSpPr>
        <p:spPr>
          <a:xfrm>
            <a:off x="3745234" y="1976904"/>
            <a:ext cx="2591506" cy="144257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阐述义诊活动中手卫生的现状和存在的问题。</a:t>
            </a:r>
          </a:p>
        </p:txBody>
      </p:sp>
      <p:sp>
        <p:nvSpPr>
          <p:cNvPr id="20" name="TextBox 20"/>
          <p:cNvSpPr txBox="1"/>
          <p:nvPr/>
        </p:nvSpPr>
        <p:spPr>
          <a:xfrm>
            <a:off x="643072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分析手卫生规范在义诊活动中的实施方法和效果评估。</a:t>
            </a:r>
          </a:p>
        </p:txBody>
      </p:sp>
      <p:sp>
        <p:nvSpPr>
          <p:cNvPr id="21" name="TextBox 21"/>
          <p:cNvSpPr txBox="1"/>
          <p:nvPr/>
        </p:nvSpPr>
        <p:spPr>
          <a:xfrm>
            <a:off x="9039860" y="1960294"/>
            <a:ext cx="2590800" cy="18478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探讨推广手卫生规范的措施和建议。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手卫生规范概述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手卫生定义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重要性</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手卫生定义与重要性</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通过手卫生规范，可以有效地降低医院感染的发生率，保障患者和医护人员的安全。同时，手卫生也是医疗质量的重要体现，提高手卫生的依从性对于提升医疗服务质量具有重要意义。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规范内容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手卫生规范主要包括洗手的方法与要求、手消毒剂的选用、手卫生的时机以及手卫生设施的设置等方面。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护人员在进行诊疗、护理等操作前后，必须按照规范要求进行洗手或手消毒。同时，医疗机构应提供完善的手卫生设施，如洗手池、干手设施、手消毒剂等，并定期对医护人员进行手卫生培训，提高手卫生的依从性和正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手卫生规范内容及要求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《医疗机构管理条例》、《医院感染管理办法》等相关法规均对手卫生有明确的规定和要求。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家和各级卫生行政部门出台了一系列政策，如《医务人员手卫生规范》、《医院洁净手术部建筑技术规范》等，以推动医疗机构加强手卫生工作，提高医疗质量。同时，各级卫生行政部门还通过督导检查、培训等方式，促进医疗机构落实手卫生规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政策支持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相关法规与政策支持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义诊活动中手卫生现状分析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10" b="161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义诊活动特点与手卫生挑战</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义诊活动通常在户外或临时场所进行，缺乏完善的卫生设施，医护人员和患者面临较高的交叉感染风险。</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义诊活动参与人员众多，包括医护人员、志愿者和患者等，手卫生意识参差不齐，难以统一管理和监督。</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义诊活动涉及多个科室和诊疗项目，医护人员需要在短时间内接触大量患者，手卫生执行频率高，难度大。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部分义诊活动现场提供免洗手消毒液作为替代措施，但消毒液种类和质量参差不齐，使用效果难以保证。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现场手套等防护用品配置不足，医护人员在进行有创操作时无法有效保护双手，增加感染风险。</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多数义诊活动现场缺乏完善的洗手设施，如流动水洗手池、干手设备等，导致医护人员无法及时清洗双手。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现场手卫生设施及用品配置情况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调查结果显示，部分医护人员手卫生意识薄弱，未能在接触患者前后及时清洗或消毒双手。</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部分医护人员虽然意识到手卫生的重要性，但由于现场条件限制或工作繁忙等原因，未能严格执行手卫生规范。</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571" b="257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缺乏有效的监督和考核机制，导致医护人员手卫生执行情况参差不齐，难以保证医疗安全。</a:t>
            </a:r>
          </a:p>
        </p:txBody>
      </p:sp>
      <p:pic>
        <p:nvPicPr>
          <p:cNvPr id="10" name="Picture 10"/>
          <p:cNvPicPr>
            <a:picLocks noChangeAspect="1"/>
          </p:cNvPicPr>
          <p:nvPr/>
        </p:nvPicPr>
        <p:blipFill>
          <a:blip r:embed="rId4"/>
          <a:srcRect t="12195" b="1219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医护人员手卫生执行情况调查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https://d.book118.com/838141046062006033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2024-09-11T11:41:39.820</cp:lastPrinted>
  <dcterms:created xsi:type="dcterms:W3CDTF">2024-09-11T03:41:39Z</dcterms:created>
  <dcterms:modified xsi:type="dcterms:W3CDTF">2024-09-11T03:41:41Z</dcterms:modified>
</cp:coreProperties>
</file>