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5E4084-12E7-47A2-AE9F-C2857CD70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81C95-9B8D-4FE9-8302-554BEBF35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9EA2FA-6B27-4F42-9294-248DD164A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33C40D-3E7E-418B-8B87-E1BDD26040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0B679D-2F7F-4869-8751-13887A18EA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002C58-E11C-47FA-BAA6-25E53E70DE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F07053-6619-4171-B611-DD0F34065C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BF2DB5-62ED-4FBD-8B65-DF34496827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7AF705-AC05-416A-9804-AFF37ECA90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E8A091-8A2F-451D-8D34-5F9F7740B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E498E0-9CAC-4980-B3A8-2C1D28DCAB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1410500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护理人员应急预案培训恐慌与情绪管理技巧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护理人员应急预案培训</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恐慌情绪的认知与管理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情绪管理技巧培训</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护理人员心理健康与自我关爱</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89" r="548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提高护理人员应对突发事件的能力</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缓解护理人员恐慌情绪</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提升医疗团队整体应急水平</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通过应急预案培训，使护理人员掌握必要的应急处理技能，能够在紧急情况下迅速、准确地采取措施，保障患者安全。</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针对护理人员在应对突发事件时可能出现的恐慌情绪，通过专门的情绪管理技巧培训，帮助其保持冷静、理智，提高应对压力的能力。</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护理人员是医疗团队的重要组成部分，其应急处理能力的提升有助于整个医疗团队在突发事件中更好地协作，提高救治成功率。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应急预案基础知识</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介绍应急预案的概念、作用及重要性，使护理人员对应急预案有全面、深入的认识。</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常见突发事件及处理流程</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详细讲解火灾、地震、停电等常见突发事件的应急处理流程，包括报警、疏散、自救互救等环节。</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急救技能与操作规范</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培训护理人员在突发事件中的基本急救技能，如心肺复苏、止血包扎等，并强调操作规范与注意事项。</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情绪管理技巧与方法</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教授护理人员有效的情绪管理技巧，如深呼吸、冥想等，帮助其在紧张、压力大的情况下保持冷静，提高自我调控能力。</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案例分析与模拟演练</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通过案例分析，让护理人员了解成功应对突发事件的经验和教训；通过模拟演练，提高其在实际操作中的熟练度和应对能力。</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护理人员应急预案培训</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32" r="5332"/>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应急预案是指在突发事件发生时，为指导和规范应急处置工作而预先制定的方案或计划。</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应急预案对于保障患者安全、减少损失、提高应对效率具有重要意义。</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在医疗领域，护理人员作为第一响应者，需要具备相应的应急处理能力。</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应急预案的定义和重要性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突发事件识别与评估</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应急处理措施</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沟通协调与团队协作</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自我防护与心理调适</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护理人员应急预案培训内容</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强化护理人员的沟通协调能力，以便在紧急情况下与医生、其他护理人员及患者家属有效合作。</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教授针对不同突发事件的应急处理措施，如心肺复苏、止血、包扎等。</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培训护理人员如何快速识别突发事件，并进行初步评估。</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指导护理人员在应对突发事件时如何保护自己，以及进行必要的心理调适。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应急演练与评估</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模拟各类突发事件场景，让护理人员在实际操作中熟悉应急预案。</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对演练过程进行全面评估，发现问题并及时改进。</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根据医疗技术的发展和实际情况的变化，不断更新应急预案培训内容，确保护理人员的应急处理能力与时俱进。</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定期组织应急演练</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演练后评估与反馈</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持续培训与更新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恐慌情绪的认知与管理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表现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恐慌情绪的定义和表现</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恐慌情绪是一种强烈的、突然的、不合理的恐惧感，常常伴随着心跳加速、呼吸急促、出汗等生理反应。</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在应急情况下，护理人员可能出现紧张、焦虑、恐惧、不知所措等情绪反应，表现为慌乱、无法集中注意力、思维混乱、行为失措等。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工作压力</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应急事件的刺激</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个人因素</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护理人员恐慌情绪的来源</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面对突发事件，如病患突然病情变化、设备故障等，护理人员可能因缺乏经验和技能而产生恐慌。</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个人心理素质、经验水平、应对能力等因素也会影响护理人员在应急情况下的情绪反应。</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护理工作本身具有高风险、高压力的特点，长期面对病患的痛苦和死亡，容易导致护理人员产生恐慌情绪。</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https://d.book118.com/838141050062006033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2024-09-11T11:41:40.364</cp:lastPrinted>
  <dcterms:created xsi:type="dcterms:W3CDTF">2024-09-11T03:41:40Z</dcterms:created>
  <dcterms:modified xsi:type="dcterms:W3CDTF">2024-09-11T03:41:42Z</dcterms:modified>
</cp:coreProperties>
</file>