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DD786-678A-46DE-BF36-7591EA685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1765-CFA7-44C3-AB2A-C2B48409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5E01-C6F6-4E22-B551-DC0886364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CBAD9-9D74-4FA6-8E54-8289C89F3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8A791-4E15-4F3E-B318-35DC4C08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69F9C-BC2C-4F7A-8A14-8E9A0AEC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B41C7-A2B4-47CE-AD72-1678FA14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E7F22-F706-4BF8-8C9D-F660EE9E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544C7-C264-4401-850D-DC229768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F38B9-DF6A-49D1-9DA9-FBB5D7A1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26C80-4764-401C-8F60-ED0A7A89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42027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设立机电贸易公司市场研究报告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价格策略与盈利模式设计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服务体系搭建与客户关系管理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机电贸易市场现状及特点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机电贸易市场涉及众多领域，包括工业设备、电气设备、机械设备等，市场规模庞大，为投资者提供了广阔的空间。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不同行业对机电产品的需求多样化，要求机电贸易公司具备丰富的产品线和定制化服务能力。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技术更新换代快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随着科技的不断进步，机电产品技术更新换代速度加快，要求机电贸易公司紧跟技术趋势，提供先进的产品和解决方案。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随着工业4.0的推进和智能制造的兴起，工业自动化对机电产品的需求不断增长，为机电贸易公司提供了新的市场机遇。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全球对节能环保的关注度不断提高，高效、节能、环保的机电产品受到市场的青睐，为机电贸易公司提供了新的增长点。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节能环保需求提升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随着全球经济的不断发展，新兴市场如东南亚、非洲等地的机电产品需求不断增长，为机电贸易公司提供了新的市场拓展机会。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新兴市场拓展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国际贸易政策的变化可能对机电贸易公司的进出口业务产生影响，需要关注相关政策的调整及应对措施。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各国对机电产品的行业标准、安全法规等存在差异，机电贸易公司需要了解并遵守目标市场的相关法规和标准。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全球对环保的要求日益严格，机电贸易公司需要关注各国环保政策的变化，提供符合环保要求的产品和解决方案。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机电贸易市场竞争激烈，国内外众多企业参与其中，要求机电贸易公司具备核心竞争力，提供优质的产品和服务。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品牌建设重要性凸显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在激烈的市场竞争中，品牌建设对于提升机电贸易公司的知名度和美誉度至关重要，需要加强品牌建设和宣传推广。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随着科技的不断进步和市场需求的不断变化，机电贸易公司需要持续创新，提供具有竞争力的新产品和解决方案，以驱动公司的持续发展。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了解目标客户的需求和偏好，选择能够满足客户需求的市场进入。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选择市场规模较大且增长迅速的市场，有利于公司快速发展和获取更多市场份额。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分析目标市场的竞争状况，选择竞争相对较小的市场或具有竞争优势的市场进入。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按产品类型划分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将市场划分为不同类型的产品市场，如电机市场、电气设备市场等。每个产品市场具有不同的特点，如客户群体、销售渠道、价格策略等。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按客户需求划分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将市场划分为不同需求层次的客户市场，如高端客户市场、中端客户市场、低端客户市场等。不同需求层次的客户对产品的性能、品质、价格等有不同的要求。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按地域划分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将市场划分为不同地域的市场，如国内市场、国际市场等。不同地域的市场具有不同的文化背景、消费习惯、政策法规等。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细分市场划分及特点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分析目标客户的需求特点，如对产品性能、品质、价格、交货期等方面的要求。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客户购买行为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了解目标客户的购买行为，如购买决策过程、购买渠道、支付方式等。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客户群体特征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分析目标客户的群体特征，如行业分布、企业规模、地域分布等。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通过研发创新，提供具有独特性能、高品质的产品，满足客户的高端需求。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提供个性化的售前咨询、售中支持和售后服务，提高客户满意度和忠诚度。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塑造独特的品牌形象和企业文化，增强客户对品牌的认同感和信任感。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采用独特的营销策略和手段，如网络营销、社交媒体营销等，提高品牌知名度和市场占有率。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营销差异化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深入调研目标市场，了解客户需求、行业趋势及竞争对手情况，为产品线布局提供依据。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产品线优化建议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根据市场需求和公司战略，提出产品线调整建议，包括拓展高潜力产品、淘汰落后产品等。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现有产品线梳理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对机电贸易公司现有产品线进行全面梳理，明确各类产品的市场定位、销售表现及盈利状况。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加强研发力度，提升核心产品的技术含量和创新能力，形成技术壁垒。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强化质量管理体系建设，提高产品质量稳定性和可靠性，赢得客户信任。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完善售后服务体系，提供个性化、专业化的服务支持，提升客户满意度。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核心产品竞争力提升措施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深入了解客户需求变化，挖掘潜在需求，为新产品开发提供灵感。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跨界融合探索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尝试跨行业、跨领域的融合创新，开发具有差异化和前瞻性的新产品。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关注机电行业发展趋势，预测未来市场热点和产品创新方向。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新产品开发方向预测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明确品牌定位和价值主张，塑造独特且易于识别的品牌形象。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综合运用广告、公关、内容营销等手段，提高品牌知名度和美誉度。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积极开拓线上线下销售渠道，提高产品覆盖率和市场占有率。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寻求与产业链上下游企业的合作机会，实现资源共享和互利共赢。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https://d.book118.com/838142027046006025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2024-09-01T22:51:52.964</cp:lastPrinted>
  <dcterms:created xsi:type="dcterms:W3CDTF">2024-09-01T14:51:52Z</dcterms:created>
  <dcterms:modified xsi:type="dcterms:W3CDTF">2024-09-01T14:51:55Z</dcterms:modified>
</cp:coreProperties>
</file>