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619FDC-4253-4D30-9D45-78B51CA7FF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12C84E-2FD3-4A02-848C-5801D7ED9C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45768A-297C-4157-BE24-03B00402A7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23C9A8-4439-4B04-BD36-9011E9CCBF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8ED63F-5967-4BD9-89CF-E9BC787FE0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D05A1A-F7E2-44BA-9C8A-90E4C8483A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00F634-0E61-45D1-8456-CF89BD2210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B7333B-DE18-446F-9F29-7DE1D3905D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AEC493-3B6F-40D1-8C05-6528DF54D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45F664-820F-49EE-A1AE-B7D96CB601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2FA68E-25E6-4CCF-A765-E128323ABB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143017057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医用电子血红蛋白仪的原理与调试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医用电子血红蛋白仪的原理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医用电子血红蛋白仪的构成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医用电子血红蛋白仪的调试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医用电子血红蛋白仪的性能评价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医用电子血红蛋白仪的应用与前景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3830457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随着医疗技术的不断发展和人们对健康管理的日益重视，医用电子血红蛋白仪的需求不断增加，对其测量精度和稳定性的要求也越来越高。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16233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医用电子血红蛋白仪是一种用于测量血液中血红蛋白浓度的设备，广泛应用于临床医疗、疾病预防和健康管理等领域。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临床医疗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疾病预防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健康管理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632" r="5632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5006" b="2500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血红蛋白仪的应用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医用电子血红蛋白仪可用于测量患者血液中的血红蛋白浓度，帮助医生了解患者的贫血、缺氧等病情，制定合理的治疗方案。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通过定期使用医用电子血红蛋白仪进行血液检测，可以及时发现潜在的疾病迹象，如贫血、感染等，从而采取相应的预防措施。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医用电子血红蛋白仪可用于个人健康管理，帮助人们了解自己的身体状况，及时调整饮食和生活习惯，保持健康的生活方式。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医用电子血红蛋白仪的原理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采用特定波长的光源，通常是单色光或窄带光，以便准确测量血红蛋白的吸收特性。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9971" r="19971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光源选择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通过适当的光学元件（如透镜、滤光片等）将光源发出的光线引导至样品，并收集经过样品后的透射光或反射光。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光路设计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6675" b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利用光电转换器件（如光电二极管、光电倍增管等）将收集到的光信号转换为电信号，以便后续处理。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光信号检测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光学原理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6919" b="16919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数据输出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将处理后的数据通过显示屏、打印机或通信接口等方式输出，供医护人员参考。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电路设计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设计适当的电路，对光电转换器件输出的电信号进行放大、滤波和数字化处理，以便提取有用的信息。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信号处理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通过对电信号进行算法处理，消除背景噪声、提高信噪比，从而准确测量血红蛋白的浓度。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电学原理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利用光学原理将血红蛋白的吸收特性转换为光信号，再利用电学原理将光信号转换为电信号进行处理。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光电转换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光学原理提供了高灵敏度和特异性，而电学原理则实现了信号的放大、处理和输出，两者相互补充，提高了测量的准确性和可靠性。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互补优势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将光学和电学部分进行系统集成，形成完整的医用电子血红蛋白仪，实现自动化、快速、准确的血红蛋白浓度测量。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系统集成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7676035" y="2524949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光电结合原理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医用电子血红蛋白仪的构成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通常采用特定波长的LED作为光源，发射出单色光。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为LED提供稳定的电流，确保其发出恒定且可靠的光束。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光源驱动电路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发光二极管（LED）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806" r="3280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2574" r="2257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167" r="3216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将接收到的光信号转换为电信号，实现光电转换功能。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光电二极管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对光电二极管输出的微弱电信号进行放大，以便于后续处理。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放大器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光电转换器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滤波器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去除信号中的噪声和干扰，提高信号的信噪比。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模拟/数字转换器（ADC）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将模拟信号转换为数字信号，以便进行数字处理和分析。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信号处理电路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https://d.book118.com/838143017057006030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2024-09-06T21:30:40.372</cp:lastPrinted>
  <dcterms:created xsi:type="dcterms:W3CDTF">2024-09-06T13:30:40Z</dcterms:created>
  <dcterms:modified xsi:type="dcterms:W3CDTF">2024-09-06T13:30:42Z</dcterms:modified>
</cp:coreProperties>
</file>