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1C545E-0C4B-4222-8EAA-A8D1D41688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48F0E4-B7E2-4137-B71C-1E833D1C5D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C959C9-CB8D-44DB-88D2-80A326AC77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19CAA32-F17C-478F-AA24-2CB932FF48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9CA0014-B5D8-48EA-8CA6-84ABA9BBD8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2AD25D4-BC16-430E-B940-94C75B6967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0F9E060-FF76-4563-904E-B42812BA0A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7657E09-FF9F-4254-B8E4-E3FAC5DA6A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EBC2282-92A8-4555-8066-C0A1F4FD9A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5033B5-1889-435C-9703-3697ACC124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C1F98B-0632-43CF-8B2B-1C7CFD8333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19.jpeg" /><Relationship Id="rId6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38143020002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67968"/>
            <a:ext cx="6563137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75" b="1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心理健康好朋友手拉手教案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</a:pPr>
            <a:r>
              <a:rPr lang="en-US" sz="2025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</a:pPr>
            <a:r>
              <a:rPr lang="en-US" sz="2025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2024-01-12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心理健康基础知识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常见心理问题与应对策略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增强心理素质的方法与技巧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实践与活动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总结与反思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现代社会压力大，心理健康问题日益突出，需要关注和解决。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儿童和青少年是心理健康问题的高发人群，需要从小培养良好的心理素质和应对能力。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心理健康教育的缺乏是当前教育领域的一个短板，需要加强相关课程的建设和实施。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课程背景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989" r="16989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05451" y="3460761"/>
            <a:ext cx="2286000" cy="88392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05451" y="4206759"/>
            <a:ext cx="2286000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705451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571418" y="3467100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265251" y="3471017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课程目标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让学生了解心理健康的基本概念和重要性。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帮助学生识别和解决常见的心理问题，如焦虑、抑郁、自卑等。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培养学生的自我调节能力、沟通能力和团队协作精神。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提高学生的心理素质和应对压力的能力。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6416218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心理健康基础知识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9045" b="19045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心理健康的定义</a:t>
            </a:r>
          </a:p>
        </p:txBody>
      </p:sp>
      <p:sp>
        <p:nvSpPr>
          <p:cNvPr id="24" name="AutoShape 24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心理健康是指个体在心理、情感和社交层面上的健全和平衡状态，不仅没有心理疾病，而且在面对生活中的挑战和压力时能够积极应对。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心理健康涵盖了认知、情感、动机、行为等多个方面，是一个综合性的概念。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7875" r="17875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429413" y="1744054"/>
            <a:ext cx="682752" cy="68275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216800" y="2131183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个体能够准确认识和评估自己的优点和不足，接受自己的不完美，并努力改进。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4972" y="160879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自我认知</a:t>
            </a:r>
          </a:p>
        </p:txBody>
      </p:sp>
      <p:sp>
        <p:nvSpPr>
          <p:cNvPr id="6" name="Freeform 6"/>
          <p:cNvSpPr/>
          <p:nvPr/>
        </p:nvSpPr>
        <p:spPr>
          <a:xfrm>
            <a:off x="4566065" y="1914535"/>
            <a:ext cx="418083" cy="363887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180959" y="1688047"/>
            <a:ext cx="682752" cy="68275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8027972" y="2131183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个体能够调节和管理自己的情绪，避免长时间陷入消极情绪中。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606701" y="160879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情绪稳定性</a:t>
            </a:r>
          </a:p>
        </p:txBody>
      </p:sp>
      <p:sp>
        <p:nvSpPr>
          <p:cNvPr id="10" name="Freeform 10"/>
          <p:cNvSpPr/>
          <p:nvPr/>
        </p:nvSpPr>
        <p:spPr>
          <a:xfrm>
            <a:off x="7356302" y="1863389"/>
            <a:ext cx="332068" cy="332068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408825" y="4436917"/>
            <a:ext cx="682752" cy="68275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196211" y="4903293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个体能够与他人建立良好的关系，尊重他人，有效沟通，解决冲突。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4384" y="4380910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人际关系和谐</a:t>
            </a:r>
          </a:p>
        </p:txBody>
      </p:sp>
      <p:sp>
        <p:nvSpPr>
          <p:cNvPr id="14" name="Freeform 14"/>
          <p:cNvSpPr/>
          <p:nvPr/>
        </p:nvSpPr>
        <p:spPr>
          <a:xfrm>
            <a:off x="4584167" y="4590972"/>
            <a:ext cx="332068" cy="374641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180959" y="4436917"/>
            <a:ext cx="682752" cy="68275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8027972" y="4903293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个体能够适应环境的变化，积极应对生活中的挑战和压力。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606701" y="4380910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适应性和应对压力的能力</a:t>
            </a:r>
          </a:p>
        </p:txBody>
      </p:sp>
      <p:sp>
        <p:nvSpPr>
          <p:cNvPr id="18" name="Freeform 18"/>
          <p:cNvSpPr/>
          <p:nvPr/>
        </p:nvSpPr>
        <p:spPr>
          <a:xfrm>
            <a:off x="7339272" y="4595230"/>
            <a:ext cx="366126" cy="366126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心理健康的标准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4969" b="496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9407" b="940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心理健康的重要性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提高生活质量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心理健康直接影响个体的幸福感和生活质量，心理健康的人更容易感受到快乐和满足。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促进个人成长和发展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心理健康有助于个体发挥潜能，实现自我价值，提升个人成就。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维护社会稳定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心理健康问题可能导致社会问题，如犯罪、暴力等。提高心理健康水平有助于减少社会问题，维护社会稳定。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常见心理问题与应对策略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压力源识别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放松技巧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时间管理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寻求支持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压力管理</a:t>
            </a:r>
          </a:p>
        </p:txBody>
      </p:sp>
      <p:pic>
        <p:nvPicPr>
          <p:cNvPr id="27" name="Picture 27"/>
          <p:cNvPicPr>
            <a:picLocks noChangeAspect="1"/>
          </p:cNvPicPr>
          <p:nvPr/>
        </p:nvPicPr>
        <p:blipFill>
          <a:blip r:embed="rId2"/>
          <a:srcRect l="2390" r="2390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3"/>
          <a:srcRect l="17926" r="1792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4"/>
          <a:srcRect l="18629" r="18629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1" name="AutoShape 31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9" name="AutoShape 39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帮助学生认识到生活中的压力源，如学业、家庭、社交等。</a:t>
            </a:r>
            <a:endParaRPr lang="en-US" sz="1100"/>
          </a:p>
        </p:txBody>
      </p:sp>
      <p:sp>
        <p:nvSpPr>
          <p:cNvPr id="40" name="AutoShape 40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教授有效的放松技巧，如深呼吸、渐进性肌肉放松等。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培养学生合理安排时间，设置优先级，避免压力积累。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鼓励学生寻求家人、朋友或专业人士的支持，共同应对压力。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9907" r="9907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5562" r="15562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帮助学生认识到焦虑和抑郁的症状，如过度担心、持续低落等。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识别症状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教授积极的认知行为疗法，改变负面思维模式。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认知行为疗法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鼓励学生寻求心理咨询或药物治疗等专业帮助。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寻求专业帮助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提供资源，帮助学生建立支持系统，如心理辅导、互助小组等。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建立支持系统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焦虑与抑郁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542" r="13542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教授有效的沟通技巧，如倾听、表达、解决冲突等。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沟通技巧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建立信任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解决冲突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寻求帮助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鼓励学生建立互信关系，促进彼此理解和尊重。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教授解决冲突的方法，如妥协、协商、调解等。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鼓励学生寻求家人、朋友或专业人士的帮助，解决人际关系问题。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人际关系问题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https://d.book118.com/838143020002006044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2024-09-23T18:21:47.623</cp:lastPrinted>
  <dcterms:created xsi:type="dcterms:W3CDTF">2024-09-23T10:21:47Z</dcterms:created>
  <dcterms:modified xsi:type="dcterms:W3CDTF">2024-09-23T10:21:49Z</dcterms:modified>
</cp:coreProperties>
</file>