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BB4BD-AA79-4C92-8657-CEB30296C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250A6-5EC6-4771-935B-E543817EC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432F2-461C-4A61-BA7E-256AF78C7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C96DE-95AC-47BC-AB87-3C3DFB56F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9C797-49EA-4A2C-835C-FE1E2326D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0FDBDD-4CBF-4C50-A70E-686CBB6F7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51CBA7-FCD1-41CC-97A9-8355992EA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CDDB7-A446-481F-BA92-A9B51309A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40788-8974-4940-9A20-2677E7024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33FFA-2C55-45D6-88BA-CDE77D68D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2FE14-F34D-4F6F-BB86-B28438A4F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368" r:id="rId2"/>
    <p:sldLayoutId id="2147493369" r:id="rId3"/>
    <p:sldLayoutId id="2147493370" r:id="rId4"/>
    <p:sldLayoutId id="2147493371" r:id="rId5"/>
    <p:sldLayoutId id="2147493372" r:id="rId6"/>
    <p:sldLayoutId id="2147493373" r:id="rId7"/>
    <p:sldLayoutId id="2147493374" r:id="rId8"/>
    <p:sldLayoutId id="2147493375" r:id="rId9"/>
    <p:sldLayoutId id="2147493376" r:id="rId10"/>
    <p:sldLayoutId id="214749337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4306206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豆泥丸,a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双高建设方案教学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双高建设方案的目标和意义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双高建设方案的主要内容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双高建设方案的实施路径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双高建设方案的预期成果和影响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双高建设方案的目标和意义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提高教学质量</a:t>
            </a:r>
            <a:endParaRPr lang="zh-CN" altLang="en-US"/>
          </a:p>
        </p:txBody>
      </p:sp>
      <p:sp>
        <p:nvSpPr>
          <p:cNvPr id="10489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目标：通过双高建设方案，提高学校的教学质量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意义：为学生提供更好的教育资源和学习环境，培养更多高素质人才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措施：优化课程设置，加强师资队伍建设，推进教学改革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成果：提高学生的学习成绩和综合素质，增强学校的综合实力和社会影响力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提升学生综合素质</a:t>
            </a:r>
            <a:endParaRPr lang="zh-CN" altLang="en-US"/>
          </a:p>
        </p:txBody>
      </p:sp>
      <p:sp>
        <p:nvSpPr>
          <p:cNvPr id="104899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措施：加强实践教学，推进课程改革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效果：提升学生的综合素质和社会适应能力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目标：培养具有创新精神和实践能力的高素质人才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意义：提高学生综合素质，增强就业竞争力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培养创新型人才</a:t>
            </a:r>
            <a:endParaRPr lang="zh-CN" altLang="en-US"/>
          </a:p>
        </p:txBody>
      </p:sp>
      <p:sp>
        <p:nvSpPr>
          <p:cNvPr id="104905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目标：培养具有创新精神和实践能力的高素质人才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意义：适应经济发展需求，提升国家核心竞争力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措施：加强实践教学，推进产学研合作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成果：培养出众多优秀创新型人才，为社会发展做出贡献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促进教育改革发展</a:t>
            </a:r>
            <a:endParaRPr lang="zh-CN" altLang="en-US"/>
          </a:p>
        </p:txBody>
      </p:sp>
      <p:sp>
        <p:nvSpPr>
          <p:cNvPr id="104911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意义：推动教育现代化，增强国家竞争力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目标：培养创新型人才，提高教育质量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作用：促进教育公平，提升教育水平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价值：服务国家发展战略，满足社会需求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6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双高建设方案的主要内容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课程设置与教学改革</a:t>
            </a:r>
            <a:endParaRPr lang="zh-CN" altLang="en-US"/>
          </a:p>
        </p:txBody>
      </p:sp>
      <p:sp>
        <p:nvSpPr>
          <p:cNvPr id="104919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0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课程设置：根据行业需求和职业标准，制定合理的课程体系，注重实践与理论相结合。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教学内容：及时更新教材和教学资源，确保教学内容的前沿性和实用性。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教学方法：采用多种教学方法，如项目式、案例式、讨论式等，注重培养学生的实际操作能力和创新思维。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教学评价：建立多元化的教学评价体系，注重过程评价和结果评价的有机结合，提高教学质量和效果。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师资队伍建设</a:t>
            </a:r>
            <a:endParaRPr lang="zh-CN" altLang="en-US"/>
          </a:p>
        </p:txBody>
      </p:sp>
      <p:sp>
        <p:nvSpPr>
          <p:cNvPr id="104925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建设目标：培养高水平、高素质的教师队伍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建设内容：加强师德师风建设、提高教师教育教学能力、引进高层次人才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建设措施：实施教师培训计划、建立教师激励机制、加强教师团队建设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建设成果：提高教师队伍整体素质、提升教育教学质量、促进学校发展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实践教学体系建设</a:t>
            </a:r>
            <a:endParaRPr lang="zh-CN" altLang="en-US"/>
          </a:p>
        </p:txBody>
      </p:sp>
      <p:sp>
        <p:nvSpPr>
          <p:cNvPr id="104931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实践教学体系建设的目标：培养学生实践能力和创新精神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实践教学体系建设的内容：实验、实训、实习、课程设计等环节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实践教学体系建设的方法：案例教学、项目教学、模拟仿真等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实践教学体系建设的保障措施：建设实践教学基地、加强实践教学管理、完善实践教学评价体系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https://d.book118.com/838143062065006025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双高建设方案教学</vt:lpstr>
      <vt:lpstr>目录</vt:lpstr>
      <vt:lpstr>单击添加章节标题</vt:lpstr>
      <vt:lpstr>双高建设方案的目标和意义</vt:lpstr>
      <vt:lpstr>提高教学质量</vt:lpstr>
      <vt:lpstr>提升学生综合素质</vt:lpstr>
      <vt:lpstr>培养创新型人才</vt:lpstr>
      <vt:lpstr>促进教育改革发展</vt:lpstr>
      <vt:lpstr>双高建设方案的主要内容</vt:lpstr>
      <vt:lpstr>课程设置与教学改革</vt:lpstr>
      <vt:lpstr>师资队伍建设</vt:lpstr>
      <vt:lpstr>实践教学体系建设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2024-09-02T04:34:39.469</cp:lastPrinted>
  <dcterms:created xsi:type="dcterms:W3CDTF">2024-09-01T20:34:39Z</dcterms:created>
  <dcterms:modified xsi:type="dcterms:W3CDTF">2024-09-01T20:34:41Z</dcterms:modified>
</cp:coreProperties>
</file>