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9FE07-372D-4624-9F16-52D851E6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855C1-709D-4FA9-B0D6-1C2CE9C5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0360-E8D4-437A-8A0E-D12CA0EE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E46A3-541B-48D2-BE74-20E64CAF0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2A271-7D9E-4CC2-BA72-A20003E1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2FF03-D02D-4D6F-9BBB-B69B1922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53C25-5948-4ED2-9415-1F97DDA3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3FBB2-665C-42E0-9DF5-0D4D59C1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0EB20-234B-4608-BCF7-750A7D3B6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3A321-B2B2-4C1A-BBAE-3E88FE23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D9AEA-8D62-4160-981A-3753C6DF2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00221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危化品安全管理培训考核模板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危化品概述与分类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危化品储存与运输安全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生产过程中的危化品管理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废弃物处理及环境保护要求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员工安全防护与健康教育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考核内容与评价标准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28" b="160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指具有易燃、易爆、有毒、有害和放射性等物质，在运输装卸、生产储存、使用等过程中，容易造成人身伤亡和财产损毁而需要特别防护的物品。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具有燃烧性、爆炸性、毒害性、腐蚀性和放射性等危险特性。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危化品定义及特性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指在外界作用下（如受热、摩擦、撞击等）能发生剧烈的化学反应，瞬间产生大量的气体和热量，使周围的压力急剧上升，发生爆炸，对周围环境、设备、人员造成破坏和伤害的物品。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指压缩的、液化的或加压溶解的气体。这类物品当受热、撞击或强烈震动时，容器内压力急剧增大，致使容器破裂，物质泄漏、爆炸等。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指易燃的液体、液体混合物或含有固体物质的液体，但不包括由于其危险特性列入其它类别的液体。其闭杯试验闪点等于或低于61℃，但不同运输方式可确定本运输方式适用的闪点，而不低于45℃。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常见危化品分类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：指燃点低，对热、撞击、摩擦敏感，易被外部火源点燃，燃烧迅速，并可能散发出有毒烟雾或有毒气体的固体，但不包括已列入爆炸品的物品。自燃物品指自燃点低，在空气中易发生氧化反应，放出热量，而自行燃烧的物品。遇湿易燃物品指遇水或受潮时，发生剧烈化学反应，放出大量的易燃气体和热量的物品，有的不需明火，即能燃烧或爆炸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剂和有机过氧化物：指处于高氧化态，具有强氧化性，易分解并放出氧和热量的物质。包括含有过氧基的有机物，其本身不一定可燃，但能导致可燃物的燃烧，与松软的粉末状可燃物能组成爆炸性混合物，对热、震动或摩擦较敏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有毒品：指进入人体后，累积达到一定的量（能与体液和组织发生生物化学作用或生物物理作用），扰乱或破坏肌体的正常生理功能，引起暂时或持久性的病理改变，甚至危及生命的物品。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指放射性比活度大于7.4×10^4 Bq/kg的物品。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指能灼伤人体组织并对金属等物品造成损伤的固体或液体。与皮肤接触在4小时内出现可见坏死现象，或温度在55℃时，对20号钢的表面均匀年腐蚀率超过6.25 mm/年的固体或液体。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国务院发布的关于危险化学品安全管理的行政法规，对危险化学品的生产、储存、使用、经营和运输等方面进行了全面规定。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国家标准《危险货物品名表》中列出的物品，均属于危险化学品。该标准详细列出了各种危险化学品的名称、别名、英文名、分子式、危险性类别等。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该标准规定了危险货物的分类和编号方法，以及各类危险货物的特性和运输要求。对于危险化学品的分类和标识具有重要意义。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该系列标准规定了化学品的分类原则和方法，以及化学品标签的内容和要求。对于危险化学品的正确分类和标识提供了指导。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《危险货物品名表》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《危险货物分类和品名编号》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《化学品分类和标签规范》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危化品储存与运输安全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危化品应储存在专用仓库内，仓库设计应符合国家相关标准，具备良好的通风、防火、防盗等设施。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专用仓库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不同种类的危化品应分类储存，避免相互接触引起化学反应或燃烧。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仓库内危化品的堆放应保持一定的安全距离，确保在紧急情况下人员能够迅速撤离。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运输工具选择及标识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专用车辆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危化品运输应使用专用车辆，车辆应具备相应的安全设施，如防火、防爆、防静电等。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明确标识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危化品运输车辆应明确标识所运输的危化品种类、数量、危险性等，以便在紧急情况下采取正确的应对措施。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安全驾驶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驾驶员应具备相应的危化品运输资质，严格遵守交通规则，确保运输过程中的安全。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对泄漏的危化品进行清理和处置，避免对环境造成污染。同时，对事故原因进行调查和分析，总结经验教训，防止类似事故再次发生。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发现危化品泄漏时，应立即向相关部门报告，启动应急预案。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迅速疏散泄漏现场的人员，确保人员安全。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采取紧急措施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根据泄漏的危化品种类和性质，采取相应的紧急措施，如使用吸附材料、关闭阀门、启动应急设备等，防止泄漏扩大和危害加剧。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生产过程中的危化品管理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企业应建立定期的设备安全检查制度，明确检查频次、检查内容和检查标准，确保生产设备处于良好状态。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设备安全检查制度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制定设备维护保养计划，对关键设备进行定期保养和维修，确保设备正常运转，减少事故隐患。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对于设备故障，应及时停机检修，严禁带病运转。同时，要对故障原因进行分析，采取措施防止类似故障再次发生。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https://d.book118.com/845000221201011042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2024-09-03T18:29:12.513</cp:lastPrinted>
  <dcterms:created xsi:type="dcterms:W3CDTF">2024-09-03T10:29:12Z</dcterms:created>
  <dcterms:modified xsi:type="dcterms:W3CDTF">2024-09-03T10:29:14Z</dcterms:modified>
</cp:coreProperties>
</file>