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63F2-46FA-4271-95C2-313ECF88C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7212C-3ACB-4B33-B876-5C2C357B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E4A14-A44B-4D3F-986A-48CE8131A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FC2E5-B4D4-46DB-A3CD-01F290BB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DBCCB-E6A4-4603-9FAF-27AA5E71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D4F68-A000-433E-9CBD-66A59991C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42511-378A-4230-A304-2AA59A441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64A33-D1E3-4FDD-A9DB-B0949497C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566BF-1B2E-4572-9739-B00EC4AE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37F22-DCC5-4B5C-90C3-893CEA7A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63B7B-8C46-4F1E-BCD0-68EFB2FD6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61" r:id="rId2"/>
    <p:sldLayoutId id="2147488262" r:id="rId3"/>
    <p:sldLayoutId id="2147488263" r:id="rId4"/>
    <p:sldLayoutId id="2147488264" r:id="rId5"/>
    <p:sldLayoutId id="2147488265" r:id="rId6"/>
    <p:sldLayoutId id="2147488266" r:id="rId7"/>
    <p:sldLayoutId id="2147488267" r:id="rId8"/>
    <p:sldLayoutId id="2147488268" r:id="rId9"/>
    <p:sldLayoutId id="2147488269" r:id="rId10"/>
    <p:sldLayoutId id="21474882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023000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POSSIBILITES,a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编写引言和背景部分的注意事项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4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7"/>
          <p:cNvCxnSpPr/>
          <p:nvPr>
            <p:custDataLst>
              <p:tags r:id="rId5"/>
            </p:custDataLst>
          </p:nvPr>
        </p:nvCxnSpPr>
        <p:spPr>
          <a:xfrm flipH="1" flipV="1">
            <a:off x="3936365" y="1578794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3302000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403161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17"/>
          <p:cNvCxnSpPr/>
          <p:nvPr>
            <p:custDataLst>
              <p:tags r:id="rId8"/>
            </p:custDataLst>
          </p:nvPr>
        </p:nvCxnSpPr>
        <p:spPr>
          <a:xfrm flipH="1" flipV="1">
            <a:off x="8277221" y="1578794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7642856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837247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引言部分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3"/>
          <p:cNvCxnSpPr/>
          <p:nvPr>
            <p:custDataLst>
              <p:tags r:id="rId11"/>
            </p:custDataLst>
          </p:nvPr>
        </p:nvCxnSpPr>
        <p:spPr>
          <a:xfrm flipH="1" flipV="1">
            <a:off x="8277221" y="3630837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7642856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837247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38"/>
          <p:cNvCxnSpPr/>
          <p:nvPr>
            <p:custDataLst>
              <p:tags r:id="rId14"/>
            </p:custDataLst>
          </p:nvPr>
        </p:nvCxnSpPr>
        <p:spPr>
          <a:xfrm flipH="1" flipV="1">
            <a:off x="3936365" y="3630837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3302000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403161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背景部分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9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引言部分</a:t>
            </a:r>
            <a:endParaRPr lang="zh-CN" altLang="en-US"/>
          </a:p>
        </p:txBody>
      </p:sp>
      <p:sp>
        <p:nvSpPr>
          <p:cNvPr id="104903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引言的作用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概括主题：简要概括PPT的主题或主要内容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引起兴趣：通过提出疑问、引用名言或展示图片等方式，吸引听众的注意力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建立背景：为后续内容提供必要的背景信息或上下文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引导过渡：将听众从开场白引导至正文的开头部分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引言的写作技巧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明确主题：在引言部分应明确阐述论文的主题或主要观点，为后续内容打下基础。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简要介绍：简要介绍论文的研究背景、目的和研究问题，为后续内容做铺垫。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引出论点：在引言部分应引出论文的主要论点或观点，为后续的论证提供支持。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吸引读者：通过提出疑问、引用名言或描述现象等方式，引起读者的兴趣和注意力。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引言的常见问题</a:t>
            </a:r>
            <a:endParaRPr lang="zh-CN" altLang="en-US"/>
          </a:p>
        </p:txBody>
      </p:sp>
      <p:sp>
        <p:nvSpPr>
          <p:cNvPr id="10492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引言缺乏吸引力，无法引起听众的兴趣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引言过于冗长，没有突出重点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引言与主题内容脱节，没有形成有效引导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引言使用了过多的专业术语，导致理解困难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背景部分</a:t>
            </a:r>
            <a:endParaRPr lang="zh-CN" altLang="en-US"/>
          </a:p>
        </p:txBody>
      </p:sp>
      <p:sp>
        <p:nvSpPr>
          <p:cNvPr id="104930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https://d.book118.com/845002300004011124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.6000000238418579,&quot;colorType&quot;:1,&quot;foreColorIndex&quot;:7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2"/>
  <p:tag name="KSO_WM_UNIT_INDEX" val="1_4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2"/>
  <p:tag name="KSO_WM_UNIT_INDEX" val="1_3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Office Theme</vt:lpstr>
      <vt:lpstr>编写引言和背景部分的注意事项</vt:lpstr>
      <vt:lpstr>目录</vt:lpstr>
      <vt:lpstr>添加章节标题</vt:lpstr>
      <vt:lpstr>引言部分</vt:lpstr>
      <vt:lpstr>PowerPoint Presentation</vt:lpstr>
      <vt:lpstr>引言的作用</vt:lpstr>
      <vt:lpstr>引言的写作技巧</vt:lpstr>
      <vt:lpstr>引言的常见问题</vt:lpstr>
      <vt:lpstr>背景部分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2024-09-28T01:51:44.043</cp:lastPrinted>
  <dcterms:created xsi:type="dcterms:W3CDTF">2024-09-27T17:51:44Z</dcterms:created>
  <dcterms:modified xsi:type="dcterms:W3CDTF">2024-09-27T17:51:46Z</dcterms:modified>
</cp:coreProperties>
</file>