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A5AA6-5798-47CC-BDE4-A18CF566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C48E-1C56-4031-B36B-ACDAA7CF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BD50-6FE2-405D-BF48-42D01E6F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B78F2-23EA-4717-AD0E-766C16B8F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CF0E7-A41A-437F-B950-EAE5D1584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FCA32-DDEB-4A34-B8AF-213124A1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C5F3C-0BA9-4219-886D-DB2FF81BB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1DB9F-0291-40EA-A8C4-A1D3A9DA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39789-CF75-400E-A718-7DB66051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775A4-FB3A-49DF-934A-EC72A65B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BE0A6-EFCF-488D-A2FF-7D0CB60B4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041042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司法局的工作计划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司法改革与推进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法律服务与保障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法治宣传与教育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司法行政管理与监督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跨部门合作与协调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33" b="5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提高司法效率和公正性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通过优化工作流程和加强内部管理，提高司法决策的效率和公正性。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加强法律服务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为公众提供更优质、便捷的法律服务，增强司法公信力。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推进法治建设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通过加强司法工作，推进法治建设，维护社会稳定和公平正义。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1" r="208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包括民事、刑事、行政等各类案件的审判工作。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为公众提供法律咨询、法律援助等法律服务。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包括人事、财务、物资等行政管理工作。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推进司法体制改革，提高司法公信力和效率。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司法审判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法律服务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司法行政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司法改革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司法改革与推进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推进司法人员分类管理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根据司法工作的特点和要求，对司法人员进行分类管理，优化队伍结构，提高队伍素质。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加强司法保障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加大对基层司法机关的投入，改善基层司法条件，提高基层司法工作的质量和效率。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完善司法责任制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明确各类司法人员的职责和权限，建立科学合理的错案责任追究制度，确保司法公正和权威。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深化司法体制改革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推进庭审公开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加大庭审公开力度，完善庭审直播、录播和旁听制度，保障人民群众的知情权、参与权和监督权。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推行审判中心主义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强化庭审在查明事实、认定证据、保护诉权、公正裁判中的决定性作用，确保审判活动的独立性和中立性。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完善审判委员会制度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规范审判委员会的职责和议事规则，提高审判委员会决策的科学性和民主性。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推进审判中心改革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加强与相关部门的协调配合，形成执行工作合力，提高执行效率。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完善执行联动机制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加大执行信息公开力度，完善执行信息公开平台，保障当事人的知情权。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推行执行信息公开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加强执行人员的培训和管理，提高执行队伍的整体素质和执行能力。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加强执行队伍建设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加强执行工作改革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法律服务与保障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完善公共法律服务体系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构建覆盖城乡、便捷高效、均等普惠的公共法律服务网络，加强公共法律服务实体、热线、网络三大平台建设。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提升公共法律服务水平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加强公共法律服务标准化、规范化建设，提高服务质量和效率。推进公共法律服务与科技创新手段深度融合，提供更加智能、精准的法律服务。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完善公共法律服务保障机制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建立健全公共法律服务经费保障机制，将公共法律服务经费纳入本级财政预算，确保公共法律服务工作顺利开展。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建立健全公共法律服务网络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坚持以习近平新时代中国特色社会主义思想为指导，加强律师队伍思想政治建设，增强“四个意识”，坚定“四个自信”，做到“两个维护”。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加强律师思想政治教育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加强律师业务培训，提高律师的专业素质和服务能力。鼓励律师参加各种形式的学术交流和研讨活动，拓宽视野，增长见识。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提高律师专业素质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建立健全律师职业道德规范，加强律师职业道德教育和监督检查，严肃查处违法违规行为，维护律师行业的良好形象。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加强律师职业道德建设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加强律师队伍建设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扩大法律援助覆盖面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降低法律援助门槛，扩大法律援助范围，使更多困难群众和特殊案件当事人获得法律援助。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提高法律援助质量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加强法律援助案件质量管理，完善案件质量评估机制，提高法律援助服务质量和效率。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加强法律援助工作保障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建立健全法律援助经费保障机制，确保法律援助工作顺利开展。加强法律援助队伍建设，提高法律援助工作者的专业素质和服务能力。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推进法律援助工作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https://d.book118.com/845004104232011104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2024-09-14T13:31:52.892</cp:lastPrinted>
  <dcterms:created xsi:type="dcterms:W3CDTF">2024-09-14T05:31:52Z</dcterms:created>
  <dcterms:modified xsi:type="dcterms:W3CDTF">2024-09-14T05:31:55Z</dcterms:modified>
</cp:coreProperties>
</file>