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6B671-FED8-4727-BE47-D54438ED7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87C4D-7CCC-4B27-8829-670C5BDB3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9EAEAD-7954-41D9-9AF6-149BBEFA6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FE014-CE2D-46EB-AF83-835947B5A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10A86C-D710-4C09-B517-1BDC4C13F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5F4FCC-90EC-4EF3-9625-CE8A2261A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7E2797-ABE9-49A1-B0B9-1B075C868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2400B2-2B5C-4EB5-AF67-C2C810ED0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28A05C-1DF3-4259-A2E9-5A2EBF942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6EE86-4816-41B6-8613-283383664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92E64E-BCD3-4BCF-9D02-05A4E9191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01130132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级大学新生军训心得体会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军训过程中的体验与感受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军训中的收获与成果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军训对大学学习生活的启示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对未来学习生活的展望与计划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军训作为大学新生入学教育的重要组成部分，旨在帮助新生适应大学生活，培养良好的纪律意识和团队协作精神。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适应大学生活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军训还是一项重要的国防教育活动，通过军事训练，增强新生的国防意识和国家安全观念。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国防教育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20" r="2572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军训通过严格的纪律要求，让新生学会遵守规定、尊重他人、自我约束，从而培养良好的纪律意识。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培养纪律意识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军训过程中的艰苦训练，能够锻炼新生的意志品质，增强他们的毅力、耐力和抗挫能力。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锻炼意志品质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军训中的集体活动和团队协作，让新生学会与他人合作、相互支持、共同进步，从而培养团队协作精神。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通过军训中的国防教育活动，新生能够更深入地了解国防知识，增强国防意识和国家安全观念。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增强国防意识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军训的意义和重要性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军训过程中的体验与感受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2667" b="2667"/>
          <a:stretch>
            <a:fillRect/>
          </a:stretch>
        </p:blipFill>
        <p:spPr>
          <a:xfrm>
            <a:off x="161995" y="1165346"/>
            <a:ext cx="4300144" cy="5733524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体能训练的艰辛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军训期间，我们每天都要进行大量的体能训练，包括跑步、俯卧撑、仰卧起坐等。这些训练不仅让我们的身体感到疲惫，也考验着我们的意志和毅力。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纪律要求的严格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军训中，纪律是非常重要的。我们必须严格遵守作息时间、训练计划和行为规范。这种严格的要求让我们更加懂得遵守纪律的重要性。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应对挑战的勇气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在军训过程中，我们遇到了很多挑战，如天气变化、训练难度增加等。但是，我们都没有放弃，而是勇敢面对并克服了这些挑战。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军训的艰苦与挑战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在军训中，我们被分成不同的小组进行训练。每个小组都是一个团队，需要大家齐心协力才能完成任务。这让我更加深刻地体会到了团队协作的重要性。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在训练中，我们互相支持、互相鼓励，共同克服困难。这种团队精神让我感受到了集体的温暖和力量。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互相支持与鼓励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通过军训，我更加明白了集体荣誉感的重要性。当我们的小组在比赛中获得好成绩时，我感到非常自豪和高兴。这种集体荣誉感让我更加珍惜团队的成果。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集体荣誉感的增强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团队协作与集体荣誉感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自我认识的加深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通过军训，我更加了解了自己的优点和不足。我意识到自己在某些方面还需要加强，比如体能和意志力。这种自我认识让我更加明确了自己的努力方向。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个人能力的提升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在军训中，我不仅提升了自己的体能和意志力，还学会了如何更好地与他人沟通和协作。这些能力的提升让我更加自信和有力量。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超越自我的勇气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军训让我意识到自己的潜力是无限的。只要敢于挑战自己、超越自己，就能够取得更好的成绩。这种勇气让我更加敢于面对未来的挑战和困难。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个人成长与自我超越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军训中的收获与成果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通过军训期间的各项体能训练，如长跑、俯卧撑、仰卧起坐等，有效提升了自身的耐力和力量。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军训的高强度训练使我在短时间内迅速适应了新的体能要求，身体素质得到了显著提升。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体能锻炼与身体素质提升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身体素质提升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体能锻炼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https://d.book118.com/845011301323011121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2024-09-25T03:33:44.311</cp:lastPrinted>
  <dcterms:created xsi:type="dcterms:W3CDTF">2024-09-24T19:33:44Z</dcterms:created>
  <dcterms:modified xsi:type="dcterms:W3CDTF">2024-09-24T19:33:46Z</dcterms:modified>
</cp:coreProperties>
</file>