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38A339-3D55-4C1D-A17D-B74D16CAB3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B216E1-B346-4747-9DFC-A22C889DC3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013BFB-6716-4DB8-8FC0-35DD0DB85A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46BD41-AB2C-42C4-9326-9A9A9463C8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E92F4F-32D3-4D1A-8D8D-C085BF5581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4ECA1D-50D1-4B33-8319-E42EE2EFFC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9CA4E2-5610-4283-B631-EFA8EA9A79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35878A-96D3-4548-87EB-233BAA8ADD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7D60E0-3F6B-483E-9D84-BF31FCB492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45DC84-7BFD-4DA6-B2E3-9E6D9B0563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A987D1-B538-454E-89FB-47B535AF5F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501414232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大数据技术岗位所需技能详解与解析</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1500">
              <a:solidFill>
                <a:srgbClr val="FFFFFF">
                  <a:alpha val="100000"/>
                </a:srgbClr>
              </a:solidFill>
              <a:latin typeface="Arial"/>
              <a:ea typeface="Arial"/>
              <a:cs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大数据技术岗位的核心技能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大数据技术岗位的进阶技能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大数据技术岗位的实践经验与项目经验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大数据技术岗位的求职技巧与建议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大数据技术概述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大数据是指在传统数据处理软件难以处理的庞大的、复杂的数据集。它具有4V特点：体量（Volume）、速度（Velocity）、多样（Variety）和价值（Value）。</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大数据通常指那些超过传统数据处理软件处理能力的庞大数据集。这些数据集可能来自于社交媒体、电子商务、物联网等各种来源。由于其庞大的体量、快速的数据生成速度、多样的数据类型和潜在的高价值，大数据在商业分析、决策支持、预测模型等领域具有广泛的应用价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大数据的定义与特性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大数据技术广泛应用于各个领域，包括金融、医疗、教育、电商等，主要涉及数据存储、处理、分析和可视化等方面。</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大数据技术可以帮助企业更好地了解客户需求，优化产品设计，提高运营效率，降低风险等。在金融领域，大数据可以帮助银行和保险公司进行风险评估、欺诈检测和客户细分；在医疗领域，大数据可以帮助医生进行疾病诊断和治疗方案制定，同时也可以帮助药企进行新药研发和临床试验；在教育领域，大数据可以帮助教育机构了解学生的学习情况和教师的教学效果，从而优化教育资源和提高教学质量。</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大数据技术的应用领域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随着技术的不断进步和应用需求的不断提高，大数据技术也在不断发展。未来，大数据技术将更加注重实时处理、人工智能与机器学习的应用以及数据安全与隐私保护等方面。</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物联网和移动互联网的普及，大数据的来源和类型将更加多样，数据量也将呈现爆炸式增长。因此，大数据技术需要更加注重实时处理和流处理能力，以满足快速变化的市场需求。同时，人工智能和机器学习技术的发展也将为大数据分析提供更加强有力的工具，帮助企业更好地挖掘数据价值。然而，随着数据安全和隐私保护问题的日益突出，如何在满足业务需求的同时保障用户隐私将成为大数据技术发展的重要挑战。</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大数据技术的发展趋势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大数据技术岗位的核心技能</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数据清洗</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掌握如何处理缺失值、异常值和重复数据，以及如何进行数据格式转换。</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数据整合</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能够将不同来源的数据进行整合，实现数据的统一管理和分析。</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数据挖掘</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运用统计学和机器学习方法，从大量数据中发现规律和模式。</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数据分析报告</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能够将分析结果以图表、文字等形式呈现，并撰写专业的数据分析报告。</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数据处理与分析技能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643475" y="2556545"/>
            <a:ext cx="2551945" cy="488972"/>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编程与算法基础</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熟练掌握至少一种编程语言，如Python、Java或R。</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了解软件工程和敏捷开发方法，能够编写高质量的代码。</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熟悉数据结构和算法，能够解决常见的算法问题。</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具备算法优化和性能调优的能力。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933" r="5933"/>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l="11458" r="11458"/>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了解数据仓库的基本概念、架构和设计方法。</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了解数据库管理系统（DBMS）和关系型数据库的使用。</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数据仓库与数据挖掘</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熟悉常见的数据挖掘算法和技术，如分类、聚类、关联规则等。</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具备构建和优化数据库查询的能力。</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3414522" y="2428875"/>
            <a:ext cx="5465731" cy="4429506"/>
            <a:chOff x="3414522" y="2428875"/>
            <a:chExt cx="5465731" cy="4429506"/>
          </a:xfrm>
        </p:grpSpPr>
        <p:pic>
          <p:nvPicPr>
            <p:cNvPr id="3" name="Picture 3"/>
            <p:cNvPicPr>
              <a:picLocks noChangeAspect="1"/>
            </p:cNvPicPr>
            <p:nvPr/>
          </p:nvPicPr>
          <p:blipFill>
            <a:blip r:embed="rId2"/>
            <a:stretch>
              <a:fillRect/>
            </a:stretch>
          </p:blipFill>
          <p:spPr>
            <a:xfrm>
              <a:off x="3414522" y="2531459"/>
              <a:ext cx="5465731" cy="4326922"/>
            </a:xfrm>
            <a:prstGeom prst="rect">
              <a:avLst/>
            </a:prstGeom>
          </p:spPr>
        </p:pic>
        <p:sp>
          <p:nvSpPr>
            <p:cNvPr id="4" name="AutoShape 4"/>
            <p:cNvSpPr/>
            <p:nvPr/>
          </p:nvSpPr>
          <p:spPr>
            <a:xfrm rot="5400000">
              <a:off x="5083588" y="2428875"/>
              <a:ext cx="2157222" cy="3839813"/>
            </a:xfrm>
            <a:prstGeom prst="rtTriangl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16200000">
              <a:off x="5083588" y="2428875"/>
              <a:ext cx="2157222" cy="3839813"/>
            </a:xfrm>
            <a:prstGeom prst="rtTriangl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AutoShape 6"/>
          <p:cNvSpPr/>
          <p:nvPr/>
        </p:nvSpPr>
        <p:spPr>
          <a:xfrm>
            <a:off x="2849314" y="1714331"/>
            <a:ext cx="1062671" cy="10626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113983" y="1470891"/>
            <a:ext cx="1062671" cy="106267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116875" y="3799454"/>
            <a:ext cx="1062671" cy="1062671"/>
          </a:xfrm>
          <a:prstGeom prst="ellipse">
            <a:avLst/>
          </a:prstGeom>
          <a:solidFill>
            <a:schemeClr val="accent4">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a:ea typeface="Calibri"/>
                <a:cs typeface="Calibri"/>
              </a:rPr>
              <a:t>1</a:t>
            </a:r>
            <a:endParaRPr lang="en-US" sz="1100"/>
          </a:p>
        </p:txBody>
      </p:sp>
      <p:sp>
        <p:nvSpPr>
          <p:cNvPr id="9" name="AutoShape 9"/>
          <p:cNvSpPr/>
          <p:nvPr/>
        </p:nvSpPr>
        <p:spPr>
          <a:xfrm>
            <a:off x="8655784" y="4366838"/>
            <a:ext cx="1062671" cy="1060555"/>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9996313">
            <a:off x="8264280" y="2461589"/>
            <a:ext cx="330233" cy="330233"/>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700000">
            <a:off x="8391174" y="4714005"/>
            <a:ext cx="330233" cy="330233"/>
          </a:xfrm>
          <a:prstGeom prst="rtTriangl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6200000">
            <a:off x="3670661" y="2533563"/>
            <a:ext cx="330233" cy="330233"/>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13500000">
            <a:off x="3179546" y="4165673"/>
            <a:ext cx="330233" cy="330233"/>
          </a:xfrm>
          <a:prstGeom prst="rtTriangl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2436781" y="4104989"/>
            <a:ext cx="450342" cy="450342"/>
            <a:chOff x="2436781" y="4104989"/>
            <a:chExt cx="450342" cy="450342"/>
          </a:xfrm>
        </p:grpSpPr>
        <p:sp>
          <p:nvSpPr>
            <p:cNvPr id="15" name="Freeform 15"/>
            <p:cNvSpPr/>
            <p:nvPr/>
          </p:nvSpPr>
          <p:spPr>
            <a:xfrm>
              <a:off x="2436781" y="4104989"/>
              <a:ext cx="450342" cy="450342"/>
            </a:xfrm>
            <a:custGeom>
              <a:rect l="l" t="t" r="r" b="b"/>
              <a:pathLst>
                <a:path w="289" h="288">
                  <a:moveTo>
                    <a:pt x="144" y="0"/>
                  </a:moveTo>
                  <a:cubicBezTo>
                    <a:pt x="65" y="0"/>
                    <a:pt x="0" y="64"/>
                    <a:pt x="0" y="144"/>
                  </a:cubicBezTo>
                  <a:cubicBezTo>
                    <a:pt x="0" y="223"/>
                    <a:pt x="65" y="288"/>
                    <a:pt x="144" y="288"/>
                  </a:cubicBezTo>
                  <a:cubicBezTo>
                    <a:pt x="224" y="288"/>
                    <a:pt x="289" y="223"/>
                    <a:pt x="289" y="144"/>
                  </a:cubicBezTo>
                  <a:cubicBezTo>
                    <a:pt x="289" y="64"/>
                    <a:pt x="224" y="0"/>
                    <a:pt x="144" y="0"/>
                  </a:cubicBezTo>
                  <a:close/>
                  <a:moveTo>
                    <a:pt x="144" y="252"/>
                  </a:moveTo>
                  <a:cubicBezTo>
                    <a:pt x="85" y="252"/>
                    <a:pt x="36" y="203"/>
                    <a:pt x="36" y="144"/>
                  </a:cubicBezTo>
                  <a:cubicBezTo>
                    <a:pt x="36" y="84"/>
                    <a:pt x="85" y="36"/>
                    <a:pt x="144" y="36"/>
                  </a:cubicBezTo>
                  <a:cubicBezTo>
                    <a:pt x="204" y="36"/>
                    <a:pt x="253" y="84"/>
                    <a:pt x="253" y="144"/>
                  </a:cubicBezTo>
                  <a:cubicBezTo>
                    <a:pt x="253" y="203"/>
                    <a:pt x="204" y="252"/>
                    <a:pt x="144" y="252"/>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530221" y="4198429"/>
              <a:ext cx="266414" cy="266414"/>
            </a:xfrm>
            <a:custGeom>
              <a:rect l="l" t="t" r="r" b="b"/>
              <a:pathLst>
                <a:path w="172" h="172">
                  <a:moveTo>
                    <a:pt x="86" y="0"/>
                  </a:moveTo>
                  <a:cubicBezTo>
                    <a:pt x="38" y="0"/>
                    <a:pt x="0" y="38"/>
                    <a:pt x="0" y="86"/>
                  </a:cubicBezTo>
                  <a:cubicBezTo>
                    <a:pt x="0" y="133"/>
                    <a:pt x="38" y="172"/>
                    <a:pt x="86" y="172"/>
                  </a:cubicBezTo>
                  <a:cubicBezTo>
                    <a:pt x="133" y="172"/>
                    <a:pt x="172" y="133"/>
                    <a:pt x="172" y="86"/>
                  </a:cubicBezTo>
                  <a:cubicBezTo>
                    <a:pt x="172" y="38"/>
                    <a:pt x="133" y="0"/>
                    <a:pt x="86" y="0"/>
                  </a:cubicBezTo>
                  <a:close/>
                  <a:moveTo>
                    <a:pt x="63" y="58"/>
                  </a:moveTo>
                  <a:cubicBezTo>
                    <a:pt x="53" y="67"/>
                    <a:pt x="43" y="85"/>
                    <a:pt x="39" y="93"/>
                  </a:cubicBezTo>
                  <a:cubicBezTo>
                    <a:pt x="24" y="82"/>
                    <a:pt x="24" y="82"/>
                    <a:pt x="24" y="82"/>
                  </a:cubicBezTo>
                  <a:cubicBezTo>
                    <a:pt x="24" y="81"/>
                    <a:pt x="24" y="80"/>
                    <a:pt x="24" y="79"/>
                  </a:cubicBezTo>
                  <a:cubicBezTo>
                    <a:pt x="24" y="51"/>
                    <a:pt x="55" y="20"/>
                    <a:pt x="83" y="20"/>
                  </a:cubicBezTo>
                  <a:cubicBezTo>
                    <a:pt x="84" y="20"/>
                    <a:pt x="86" y="20"/>
                    <a:pt x="87" y="20"/>
                  </a:cubicBezTo>
                  <a:cubicBezTo>
                    <a:pt x="97" y="34"/>
                    <a:pt x="97" y="34"/>
                    <a:pt x="97" y="34"/>
                  </a:cubicBezTo>
                  <a:cubicBezTo>
                    <a:pt x="88" y="39"/>
                    <a:pt x="74" y="46"/>
                    <a:pt x="63" y="58"/>
                  </a:cubicBezTo>
                  <a:close/>
                  <a:moveTo>
                    <a:pt x="112" y="128"/>
                  </a:moveTo>
                  <a:cubicBezTo>
                    <a:pt x="104" y="128"/>
                    <a:pt x="98" y="122"/>
                    <a:pt x="98" y="114"/>
                  </a:cubicBezTo>
                  <a:cubicBezTo>
                    <a:pt x="98" y="106"/>
                    <a:pt x="104" y="100"/>
                    <a:pt x="112" y="100"/>
                  </a:cubicBezTo>
                  <a:cubicBezTo>
                    <a:pt x="119" y="100"/>
                    <a:pt x="126" y="106"/>
                    <a:pt x="126" y="114"/>
                  </a:cubicBezTo>
                  <a:cubicBezTo>
                    <a:pt x="126" y="122"/>
                    <a:pt x="119" y="128"/>
                    <a:pt x="112" y="12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9076579" y="4673485"/>
            <a:ext cx="381762" cy="447580"/>
            <a:chOff x="9076579" y="4673485"/>
            <a:chExt cx="381762" cy="447580"/>
          </a:xfrm>
        </p:grpSpPr>
        <p:sp>
          <p:nvSpPr>
            <p:cNvPr id="18" name="Freeform 18"/>
            <p:cNvSpPr/>
            <p:nvPr/>
          </p:nvSpPr>
          <p:spPr>
            <a:xfrm>
              <a:off x="9150779" y="4673485"/>
              <a:ext cx="307562" cy="258128"/>
            </a:xfrm>
            <a:custGeom>
              <a:rect l="l" t="t" r="r" b="b"/>
              <a:pathLst>
                <a:path w="196" h="167">
                  <a:moveTo>
                    <a:pt x="134" y="102"/>
                  </a:moveTo>
                  <a:cubicBezTo>
                    <a:pt x="134" y="87"/>
                    <a:pt x="196" y="34"/>
                    <a:pt x="196" y="34"/>
                  </a:cubicBezTo>
                  <a:cubicBezTo>
                    <a:pt x="164" y="48"/>
                    <a:pt x="117" y="44"/>
                    <a:pt x="76" y="22"/>
                  </a:cubicBezTo>
                  <a:cubicBezTo>
                    <a:pt x="35" y="0"/>
                    <a:pt x="0" y="2"/>
                    <a:pt x="0" y="2"/>
                  </a:cubicBezTo>
                  <a:cubicBezTo>
                    <a:pt x="0" y="137"/>
                    <a:pt x="0" y="137"/>
                    <a:pt x="0" y="137"/>
                  </a:cubicBezTo>
                  <a:cubicBezTo>
                    <a:pt x="2" y="136"/>
                    <a:pt x="11" y="133"/>
                    <a:pt x="39" y="135"/>
                  </a:cubicBezTo>
                  <a:cubicBezTo>
                    <a:pt x="73" y="139"/>
                    <a:pt x="160" y="167"/>
                    <a:pt x="191" y="160"/>
                  </a:cubicBezTo>
                  <a:cubicBezTo>
                    <a:pt x="191" y="160"/>
                    <a:pt x="134" y="112"/>
                    <a:pt x="134" y="102"/>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76579" y="4676152"/>
              <a:ext cx="38481" cy="444913"/>
            </a:xfrm>
            <a:prstGeom prst="rect">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Freeform 20"/>
          <p:cNvSpPr/>
          <p:nvPr/>
        </p:nvSpPr>
        <p:spPr>
          <a:xfrm>
            <a:off x="8446332" y="1777837"/>
            <a:ext cx="391623" cy="448778"/>
          </a:xfrm>
          <a:custGeom>
            <a:rect l="l" t="t" r="r" b="b"/>
            <a:pathLst>
              <a:path w="143" h="163">
                <a:moveTo>
                  <a:pt x="0" y="0"/>
                </a:moveTo>
                <a:lnTo>
                  <a:pt x="0" y="163"/>
                </a:lnTo>
                <a:lnTo>
                  <a:pt x="143" y="163"/>
                </a:lnTo>
                <a:lnTo>
                  <a:pt x="143" y="0"/>
                </a:lnTo>
                <a:lnTo>
                  <a:pt x="0" y="0"/>
                </a:lnTo>
                <a:close/>
                <a:moveTo>
                  <a:pt x="22" y="151"/>
                </a:moveTo>
                <a:lnTo>
                  <a:pt x="8" y="151"/>
                </a:lnTo>
                <a:lnTo>
                  <a:pt x="8" y="137"/>
                </a:lnTo>
                <a:lnTo>
                  <a:pt x="22" y="137"/>
                </a:lnTo>
                <a:lnTo>
                  <a:pt x="22" y="151"/>
                </a:lnTo>
                <a:close/>
                <a:moveTo>
                  <a:pt x="22" y="126"/>
                </a:moveTo>
                <a:lnTo>
                  <a:pt x="8" y="126"/>
                </a:lnTo>
                <a:lnTo>
                  <a:pt x="8" y="112"/>
                </a:lnTo>
                <a:lnTo>
                  <a:pt x="22" y="112"/>
                </a:lnTo>
                <a:lnTo>
                  <a:pt x="22" y="126"/>
                </a:lnTo>
                <a:close/>
                <a:moveTo>
                  <a:pt x="22" y="101"/>
                </a:moveTo>
                <a:lnTo>
                  <a:pt x="8" y="101"/>
                </a:lnTo>
                <a:lnTo>
                  <a:pt x="8" y="87"/>
                </a:lnTo>
                <a:lnTo>
                  <a:pt x="22" y="87"/>
                </a:lnTo>
                <a:lnTo>
                  <a:pt x="22" y="101"/>
                </a:lnTo>
                <a:close/>
                <a:moveTo>
                  <a:pt x="22" y="77"/>
                </a:moveTo>
                <a:lnTo>
                  <a:pt x="8" y="77"/>
                </a:lnTo>
                <a:lnTo>
                  <a:pt x="8" y="62"/>
                </a:lnTo>
                <a:lnTo>
                  <a:pt x="22" y="62"/>
                </a:lnTo>
                <a:lnTo>
                  <a:pt x="22" y="77"/>
                </a:lnTo>
                <a:close/>
                <a:moveTo>
                  <a:pt x="22" y="52"/>
                </a:moveTo>
                <a:lnTo>
                  <a:pt x="8" y="52"/>
                </a:lnTo>
                <a:lnTo>
                  <a:pt x="8" y="37"/>
                </a:lnTo>
                <a:lnTo>
                  <a:pt x="22" y="37"/>
                </a:lnTo>
                <a:lnTo>
                  <a:pt x="22" y="52"/>
                </a:lnTo>
                <a:close/>
                <a:moveTo>
                  <a:pt x="22" y="27"/>
                </a:moveTo>
                <a:lnTo>
                  <a:pt x="8" y="27"/>
                </a:lnTo>
                <a:lnTo>
                  <a:pt x="8" y="12"/>
                </a:lnTo>
                <a:lnTo>
                  <a:pt x="22" y="12"/>
                </a:lnTo>
                <a:lnTo>
                  <a:pt x="22" y="27"/>
                </a:lnTo>
                <a:close/>
                <a:moveTo>
                  <a:pt x="112" y="143"/>
                </a:moveTo>
                <a:lnTo>
                  <a:pt x="30" y="143"/>
                </a:lnTo>
                <a:lnTo>
                  <a:pt x="30" y="91"/>
                </a:lnTo>
                <a:lnTo>
                  <a:pt x="112" y="91"/>
                </a:lnTo>
                <a:lnTo>
                  <a:pt x="112" y="143"/>
                </a:lnTo>
                <a:close/>
                <a:moveTo>
                  <a:pt x="112" y="71"/>
                </a:moveTo>
                <a:lnTo>
                  <a:pt x="30" y="71"/>
                </a:lnTo>
                <a:lnTo>
                  <a:pt x="30" y="20"/>
                </a:lnTo>
                <a:lnTo>
                  <a:pt x="112" y="20"/>
                </a:lnTo>
                <a:lnTo>
                  <a:pt x="112" y="71"/>
                </a:lnTo>
                <a:close/>
                <a:moveTo>
                  <a:pt x="135" y="151"/>
                </a:moveTo>
                <a:lnTo>
                  <a:pt x="121" y="151"/>
                </a:lnTo>
                <a:lnTo>
                  <a:pt x="121" y="137"/>
                </a:lnTo>
                <a:lnTo>
                  <a:pt x="135" y="137"/>
                </a:lnTo>
                <a:lnTo>
                  <a:pt x="135" y="151"/>
                </a:lnTo>
                <a:close/>
                <a:moveTo>
                  <a:pt x="135" y="126"/>
                </a:moveTo>
                <a:lnTo>
                  <a:pt x="121" y="126"/>
                </a:lnTo>
                <a:lnTo>
                  <a:pt x="121" y="112"/>
                </a:lnTo>
                <a:lnTo>
                  <a:pt x="135" y="112"/>
                </a:lnTo>
                <a:lnTo>
                  <a:pt x="135" y="126"/>
                </a:lnTo>
                <a:close/>
                <a:moveTo>
                  <a:pt x="135" y="101"/>
                </a:moveTo>
                <a:lnTo>
                  <a:pt x="121" y="101"/>
                </a:lnTo>
                <a:lnTo>
                  <a:pt x="121" y="87"/>
                </a:lnTo>
                <a:lnTo>
                  <a:pt x="135" y="87"/>
                </a:lnTo>
                <a:lnTo>
                  <a:pt x="135" y="101"/>
                </a:lnTo>
                <a:close/>
                <a:moveTo>
                  <a:pt x="135" y="77"/>
                </a:moveTo>
                <a:lnTo>
                  <a:pt x="121" y="77"/>
                </a:lnTo>
                <a:lnTo>
                  <a:pt x="121" y="62"/>
                </a:lnTo>
                <a:lnTo>
                  <a:pt x="135" y="62"/>
                </a:lnTo>
                <a:lnTo>
                  <a:pt x="135" y="77"/>
                </a:lnTo>
                <a:close/>
                <a:moveTo>
                  <a:pt x="135" y="52"/>
                </a:moveTo>
                <a:lnTo>
                  <a:pt x="121" y="52"/>
                </a:lnTo>
                <a:lnTo>
                  <a:pt x="121" y="37"/>
                </a:lnTo>
                <a:lnTo>
                  <a:pt x="135" y="37"/>
                </a:lnTo>
                <a:lnTo>
                  <a:pt x="135" y="52"/>
                </a:lnTo>
                <a:close/>
                <a:moveTo>
                  <a:pt x="135" y="27"/>
                </a:moveTo>
                <a:lnTo>
                  <a:pt x="121" y="27"/>
                </a:lnTo>
                <a:lnTo>
                  <a:pt x="121" y="12"/>
                </a:lnTo>
                <a:lnTo>
                  <a:pt x="135" y="12"/>
                </a:lnTo>
                <a:lnTo>
                  <a:pt x="135" y="2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3140012" y="1942909"/>
            <a:ext cx="480631" cy="461391"/>
            <a:chOff x="3140012" y="1942909"/>
            <a:chExt cx="480631" cy="461391"/>
          </a:xfrm>
        </p:grpSpPr>
        <p:sp>
          <p:nvSpPr>
            <p:cNvPr id="22" name="Freeform 22"/>
            <p:cNvSpPr/>
            <p:nvPr/>
          </p:nvSpPr>
          <p:spPr>
            <a:xfrm>
              <a:off x="3461290" y="2135219"/>
              <a:ext cx="16478" cy="19050"/>
            </a:xfrm>
            <a:custGeom>
              <a:rect l="l" t="t" r="r" b="b"/>
              <a:pathLst>
                <a:path w="11" h="19050">
                  <a:moveTo>
                    <a:pt x="11" y="0"/>
                  </a:moveTo>
                  <a:cubicBezTo>
                    <a:pt x="8" y="0"/>
                    <a:pt x="4" y="0"/>
                    <a:pt x="0" y="0"/>
                  </a:cubicBezTo>
                  <a:cubicBezTo>
                    <a:pt x="3" y="0"/>
                    <a:pt x="7" y="0"/>
                    <a:pt x="11" y="0"/>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140012" y="1942909"/>
              <a:ext cx="480631" cy="461391"/>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数据可视化工具与技术</a:t>
              </a:r>
            </a:p>
          </p:txBody>
        </p:sp>
      </p:grpSp>
      <p:sp>
        <p:nvSpPr>
          <p:cNvPr id="46" name="TextBox 46"/>
          <p:cNvSpPr txBox="1"/>
          <p:nvPr/>
        </p:nvSpPr>
        <p:spPr>
          <a:xfrm>
            <a:off x="352685" y="1430667"/>
            <a:ext cx="2295525" cy="1629998"/>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熟悉常用的数据可视化工具，如Tableau、Power BI或Python的可视化库（如Matplotlib、Seaborn）。</a:t>
            </a:r>
          </a:p>
        </p:txBody>
      </p:sp>
      <p:sp>
        <p:nvSpPr>
          <p:cNvPr id="47" name="TextBox 47"/>
          <p:cNvSpPr txBox="1"/>
          <p:nvPr/>
        </p:nvSpPr>
        <p:spPr>
          <a:xfrm>
            <a:off x="884021" y="4931613"/>
            <a:ext cx="2295525" cy="147226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了解数据可视化的最佳实践和设计原则。</a:t>
            </a:r>
          </a:p>
        </p:txBody>
      </p:sp>
      <p:sp>
        <p:nvSpPr>
          <p:cNvPr id="48" name="TextBox 48"/>
          <p:cNvSpPr txBox="1"/>
          <p:nvPr/>
        </p:nvSpPr>
        <p:spPr>
          <a:xfrm>
            <a:off x="9304560" y="1377254"/>
            <a:ext cx="2301549" cy="12499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能够根据不同的数据和需求选择合适的可视化方法和工具。</a:t>
            </a:r>
          </a:p>
        </p:txBody>
      </p:sp>
      <p:sp>
        <p:nvSpPr>
          <p:cNvPr id="49" name="TextBox 49"/>
          <p:cNvSpPr txBox="1"/>
          <p:nvPr/>
        </p:nvSpPr>
        <p:spPr>
          <a:xfrm>
            <a:off x="9770193" y="4187846"/>
            <a:ext cx="2295525" cy="141853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掌握交互式和动态数据可视化的技术。</a:t>
            </a:r>
          </a:p>
        </p:txBody>
      </p:sp>
      <p:sp>
        <p:nvSpPr>
          <p:cNvPr id="50" name="Freeform 50"/>
          <p:cNvSpPr/>
          <p:nvPr/>
        </p:nvSpPr>
        <p:spPr>
          <a:xfrm>
            <a:off x="5461862" y="3542506"/>
            <a:ext cx="1371050" cy="13710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大数据处理工具与平台</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熟悉大数据处理框架，如Hadoop、Spark等。</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了解分布式计算和存储系统的基础知识。</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能够使用大数据处理工具进行数据处理和分析。</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了解云平台和容器化技术，如AWS、阿里云等。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大数据技术岗位的进阶技能</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https://d.book118.com/845014142322011111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2024-09-17T21:22:07.037</cp:lastPrinted>
  <dcterms:created xsi:type="dcterms:W3CDTF">2024-09-17T13:22:07Z</dcterms:created>
  <dcterms:modified xsi:type="dcterms:W3CDTF">2024-09-17T13:22:09Z</dcterms:modified>
</cp:coreProperties>
</file>