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52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112F2-E491-4454-A42D-0625C67F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385F7-7B81-4975-8477-2CB2C2D54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70E0F-51DA-458B-A161-88EAB6214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48A87-9C82-4DCA-BE06-111AB7C7A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71F1B7-E001-4721-8905-2871E8F85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77249B-75DA-47CE-8AC1-4C01C77AC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F9B8B-5A55-47E9-B615-D208C8DE5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671F0-4ACC-405F-96B7-28B01E851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FD445-578C-4AD7-B84E-4ADE45BF9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3A3F9-027C-4BAA-9976-233D75BC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6F8C7-0DA7-41EF-BA12-72E8B82F7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86" r:id="rId2"/>
    <p:sldLayoutId id="2147484687" r:id="rId3"/>
    <p:sldLayoutId id="2147484688" r:id="rId4"/>
    <p:sldLayoutId id="2147484689" r:id="rId5"/>
    <p:sldLayoutId id="2147484690" r:id="rId6"/>
    <p:sldLayoutId id="2147484691" r:id="rId7"/>
    <p:sldLayoutId id="2147484692" r:id="rId8"/>
    <p:sldLayoutId id="2147484693" r:id="rId9"/>
    <p:sldLayoutId id="2147484694" r:id="rId10"/>
    <p:sldLayoutId id="21474846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19" Type="http://schemas.openxmlformats.org/officeDocument/2006/relationships/tags" Target="../tags/tag99.xml" /><Relationship Id="rId2" Type="http://schemas.openxmlformats.org/officeDocument/2006/relationships/tags" Target="../tags/tag82.xml" /><Relationship Id="rId20" Type="http://schemas.openxmlformats.org/officeDocument/2006/relationships/tags" Target="../tags/tag100.xml" /><Relationship Id="rId21" Type="http://schemas.openxmlformats.org/officeDocument/2006/relationships/tags" Target="../tags/tag101.xml" /><Relationship Id="rId22" Type="http://schemas.openxmlformats.org/officeDocument/2006/relationships/tags" Target="../tags/tag102.xml" /><Relationship Id="rId23" Type="http://schemas.openxmlformats.org/officeDocument/2006/relationships/tags" Target="../tags/tag103.xml" /><Relationship Id="rId24" Type="http://schemas.openxmlformats.org/officeDocument/2006/relationships/tags" Target="../tags/tag104.xml" /><Relationship Id="rId25" Type="http://schemas.openxmlformats.org/officeDocument/2006/relationships/tags" Target="../tags/tag105.xml" /><Relationship Id="rId26" Type="http://schemas.openxmlformats.org/officeDocument/2006/relationships/tags" Target="../tags/tag106.xml" /><Relationship Id="rId27" Type="http://schemas.openxmlformats.org/officeDocument/2006/relationships/tags" Target="../tags/tag107.xml" /><Relationship Id="rId28" Type="http://schemas.openxmlformats.org/officeDocument/2006/relationships/tags" Target="../tags/tag108.xml" /><Relationship Id="rId29" Type="http://schemas.openxmlformats.org/officeDocument/2006/relationships/tags" Target="../tags/tag109.xml" /><Relationship Id="rId3" Type="http://schemas.openxmlformats.org/officeDocument/2006/relationships/tags" Target="../tags/tag83.xml" /><Relationship Id="rId30" Type="http://schemas.openxmlformats.org/officeDocument/2006/relationships/tags" Target="../tags/tag110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142200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高中英语课件阅读教学设计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课件设计理念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课件内容设计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课件表现形式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课件使用说明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课件评价与反馈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课件设计理念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符合高中英语课程要求</a:t>
            </a:r>
            <a:endParaRPr lang="zh-CN" altLang="en-US"/>
          </a:p>
        </p:txBody>
      </p:sp>
      <p:sp>
        <p:nvSpPr>
          <p:cNvPr id="1048846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48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50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52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54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56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58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0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62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64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6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课件设计应注重培养学生的阅读能力和阅读技巧，提高学生的阅读水平。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课件应注重培养学生的自主学习能力，提供丰富的阅读资源和阅读策略指导。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课件设计应注重学生的实际需求，提供有针对性的阅读材料和练习。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课件内容应符合高中英语课程要求，涵盖课程中的重点和难点。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突出阅读能力的培养</a:t>
            </a:r>
            <a:endParaRPr lang="zh-CN" altLang="en-US"/>
          </a:p>
        </p:txBody>
      </p:sp>
      <p:sp>
        <p:nvSpPr>
          <p:cNvPr id="1048924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6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28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课件设计理念强调阅读材料的选取应注重多样性，包括不同题材、体裁和风格的文章，以培养学生的阅读兴趣和阅读能力。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2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4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课件设计理念注重阅读技巧的训练，包括略读、寻读、精读等技巧，通过多种形式的练习和活动，提高学生的阅读速度和阅读理解能力。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8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0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课件设计理念强调阅读与写作的结合，通过阅读后的写作练习，培养学生的语言输出能力和思维表达能力。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4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6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课件设计理念注重学生的个性化需求，提供不同难度的阅读材料和阅读任务，以满足不同层次学生的阅读需求。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注重学生的主体地位</a:t>
            </a:r>
            <a:endParaRPr lang="zh-CN" altLang="en-US"/>
          </a:p>
        </p:txBody>
      </p:sp>
      <p:sp>
        <p:nvSpPr>
          <p:cNvPr id="1048982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课件设计应以学生为中心，关注学生的需求和认知特点。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课件应提供及时反馈和个性化指导，帮助学生更好地掌握知识和技能。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教学活动的设计应注重学生的参与和互动，激发学生的学习积极性。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教学内容的选择和呈现方式应符合学生的兴趣和认知规律。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https://d.book118.com/845014220042011100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Montserrat ExtraBold</vt:lpstr>
      <vt:lpstr>Office Theme</vt:lpstr>
      <vt:lpstr>高中英语课件阅读教学设计</vt:lpstr>
      <vt:lpstr>目录</vt:lpstr>
      <vt:lpstr>课件设计理念</vt:lpstr>
      <vt:lpstr>符合高中英语课程要求</vt:lpstr>
      <vt:lpstr>突出阅读能力的培养</vt:lpstr>
      <vt:lpstr>注重学生的主体地位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2024-09-07T23:44:29.556</cp:lastPrinted>
  <dcterms:created xsi:type="dcterms:W3CDTF">2024-09-07T15:44:29Z</dcterms:created>
  <dcterms:modified xsi:type="dcterms:W3CDTF">2024-09-07T15:44:31Z</dcterms:modified>
</cp:coreProperties>
</file>