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69FD2-91A5-40AC-AB2E-406781C87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89692-4A20-478A-AFFE-E4BD160A9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F343A-765B-4808-8EE0-EA7AB76AB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3FEBE-E3AD-4752-B3C5-C0B03750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C99A4-E48A-4704-AFCC-96EE93724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5592E-84B6-467D-AD79-30CA4F16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4EE0F2-CC5B-4812-8A79-C2EBD1E62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F768C-E470-4FDB-B3CE-8DA9976D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DE9B1-E330-4DB8-8798-BEB4696BA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3BCC3-6A46-4C6E-AC5A-08C5CD135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E2435-0C7F-49F5-A94C-1B08F3D84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20321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椎体成型术中护理查房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了解患者病史、手术史、过敏史等，以便为患者提供个性化的护理方案。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对患者进行全面的身体检查，包括心肺功能、肝肾功能、血常规等，以确保患者能够承受手术。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了解患者的认知状况，如意识状态、语言能力等，以便更好地与患者沟通。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针对患者的焦虑、恐惧等情绪，进行心理疏导和安慰，帮助患者树立信心，缓解不良情绪。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向患者及家属介绍手术的必要性、手术过程、术后注意事项等，提高患者的认知水平，减少误解和担忧。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指导患者进行术前准备，如禁食、禁水、备皮等，确保手术顺利进行。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向患者介绍术后康复的重要性，指导患者进行术后康复训练，如床上活动、下床行走等，促进患者早日康复。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术前指导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在手术开始前，与医生确认手术部位，确保手术的准确性。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核对手术部位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根据手术需要，提前准备好所需的手术器械和用品，确保手术顺利进行。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准备手术器械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在手术过程中，按照医生的要求，协助进行手术操作，如协助患者体位摆放、传递器械等。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在手术过程中，密切监测患者的生命体征和反应，如有异常及时报告医生。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130" r="1613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持续监测患者的心率，确保心率稳定。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定期测量患者的血压，了解血压情况。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观察患者的呼吸情况，确保呼吸通畅。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监测患者的血氧饱和度，确保氧供充足。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严格遵守无菌操作原则，减少感染的风险。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密切观察手术部位出血情况，如有出血及时处理。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在手术过程中，注意保护周围神经组织，避免神经损伤。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在注入骨水泥时，密切观察骨水泥的分布情况，避免骨水泥渗漏引起的并发症。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预防出血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预防神经损伤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预防骨水泥渗漏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https://d.book118.com/845020321012011042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2024-09-02T23:58:53.480</cp:lastPrinted>
  <dcterms:created xsi:type="dcterms:W3CDTF">2024-09-02T15:58:53Z</dcterms:created>
  <dcterms:modified xsi:type="dcterms:W3CDTF">2024-09-02T15:58:55Z</dcterms:modified>
</cp:coreProperties>
</file>