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224587-A6E0-4038-976B-B4F63999F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916646-9C89-4C5A-957E-2CD4C141A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873FB2-FE28-4272-B29D-24E88E240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BC8E70-8FF8-4CAC-97DF-1BF1785E26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CAF998-5F79-4D3D-8E10-6DAF95D917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9E2940-F21F-4BCE-87E4-016C5CB27F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61F5AE-1BBC-457F-8E40-1B719221C0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C66CB5-C5C8-47E3-B8B6-056BE14A33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E76473-A390-4F25-8C65-478AA7BAB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49D83-774F-4256-9598-596F12E2C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BC9DB-552F-4176-8B37-28CAB606A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02231420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solidFill>
                <a:latin typeface="Microsoft Yahei"/>
                <a:ea typeface="Microsoft Yahei"/>
                <a:cs typeface="Microsoft Yahei"/>
              </a:rPr>
              <a:t>员工心理健康程度分析报告</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汇报人：XXX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2024-01-10</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员工心理健康现状</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员工心理健康影响因素</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员工心理健康对工作的影响</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提高员工心理健康的措施和建议</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本报告旨在分析员工心理健康程度，探讨影响员工心理健康的因素，并提出相应的改善措施。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随着社会压力的增加和工作节奏的加快，员工心理健康问题日益突出，对个人和组织都产生了一定的影响。因此，对员工心理健康的关注和改善显得尤为重要。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报告范围和限制</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本报告主要针对公司内部员工心理健康状况进行分析，涉及员工心理问卷调查数据、访谈记录等相关资料。</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由于员工隐私保护和数据安全等因素，报告中涉及的具体数据和案例将进行匿名化处理。同时，由于时间、资源等限制，报告可能无法涵盖所有相关因素和细节。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员工心理健康现状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86" r="2348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总体心理健康状况良好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根据调查数据，大多数员工表现出较高的心理健康水平，他们能够保持良好的心理状态，积极面对工作和生活压力。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心理健康问题员工比例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尽管大多数员工心理健康状况良好，但仍有一定比例的员工存在不同程度的心理健康问题。这一比例大约为20%，其中轻度问题占15%，中度及以上问题占5%。</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员工心理健康总体情况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500" b="2500"/>
          <a:stretch>
            <a:fillRect/>
          </a:stretch>
        </p:blipFill>
        <p:spPr>
          <a:xfrm>
            <a:off x="161995" y="1165346"/>
            <a:ext cx="4300144" cy="5733524"/>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销售部门员工心理健康状况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销售部门的员工面临较大的工作压力，因此心理健康问题相对较高。大约30%的销售部门员工存在不同程度的心理健康问题，其中以轻度问题为主。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行政部门员工心理健康状况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行政部门员工由于工作压力相对较小，因此心理健康状况较好。大约10%的行政部门员工存在心理健康问题，其中以中度问题为主。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技术部门员工心理健康状况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技术部门的员工由于工作性质较为单一，因此心理健康状况也较好。大约15%的技术部门员工存在心理健康问题，其中以轻度问题为主。</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不同部门员工心理健康状况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工作压力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工作压力是导致员工心理健康问题的主要原因之一。大约60%的心理健康问题员工表示工作压力是导致他们出现心理问题的主要因素。</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6542" r="6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人际关系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人际关系问题也是导致员工心理健康问题的常见原因之一。大约30%的心理健康问题员工表示人际关系问题是导致他们出现心理问题的主要因素。</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个人生活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个人生活中的问题，如家庭矛盾、经济压力等，也是导致员工出现心理健康问题的原因之一。大约10%的心理健康问题员工表示个人生活中的问题是导致他们出现心理问题的主要因素。</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员工心理健康问题分布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员工心理健康影响因素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059" b="1105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19" b="531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工作压力</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工作压力来源</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工作任务繁重、时间紧迫、工作要求高等因素都可能给员工带来压力。</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压力对心理健康的影响</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长期处于高压力状态下可能导致焦虑、抑郁等心理问题，影响员工的工作表现和生活质量。</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应对策略</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提供适当的培训和资源支持，帮助员工提高工作效率，减轻工作压力；同时，鼓励员工积极寻求心理支持和辅导。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同事关系、上下级关系、团队氛围等都可能影响员工的人际关系状况。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影响因素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良好的人际关系有助于缓解工作压力，提高工作满意度和幸福感；反之，不良的人际关系可能导致情绪波动、焦虑和抑郁等问题。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人际关系对心理健康的影响</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建立积极向上的团队氛围，促进员工之间的交流与合作；同时，加强领导与员工之间的沟通，解决人际矛盾和冲突。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应对策略</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912" r="991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指员工在工作中合理安排时间，保持良好的工作与生活状态，避免过度疲劳和压力。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工作生活平衡的定义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良好的工作生活平衡有助于提高员工的幸福感和生活质量，减少工作压力和心理问题。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工作生活平衡对心理健康的影响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提供灵活的工作时间和安排，帮助员工更好地平衡工作与生活；同时，鼓励员工培养健康的生活习惯和兴趣爱好。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应对策略</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工作生活平衡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https://d.book118.com/845022314202011111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2024-09-17T08:01:16.826</cp:lastPrinted>
  <dcterms:created xsi:type="dcterms:W3CDTF">2024-09-17T00:01:16Z</dcterms:created>
  <dcterms:modified xsi:type="dcterms:W3CDTF">2024-09-17T00:01:19Z</dcterms:modified>
</cp:coreProperties>
</file>