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B79F1-F064-4CB2-86DC-4143588CA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2DBA4-957D-4C0A-9E04-A0DD19D73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6E7DD-F26A-4BD9-995B-130E170EE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DAC31-D131-4527-95FE-A925697A6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A6C75E-2CA0-4552-AC9A-8E98B27D9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2AA96A-C853-4622-983E-701C88752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C2F212-2DF5-46DF-98E4-4C91C95BC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A38A88-51AF-4C30-9582-0402EAC0F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006762-5E0C-47C1-8FF5-3ACB5713F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F42A6-0391-44AE-B97A-A50189FD4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5959A-2930-4B74-8749-B13D3449C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02324033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内衣行业2024年数字化营销趋势展望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数字化营销技术与应用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线上线下融合创新模式探讨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内容创意与传播途径拓展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数据驱动下精准营销策略制定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未来趋势预测与挑战应对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市场规模持续增长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随着消费者对内衣品质和舒适度的要求提高，内衣市场规模不断扩大。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品牌竞争激烈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众多内衣品牌通过产品创新、营销策略等手段争夺市场份额。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个性化需求凸显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消费者对内衣的个性化需求日益明显，推动内衣行业向定制化、多样化发展。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内衣行业现状及特点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利用社交媒体平台展示品牌形象，吸引潜在消费者关注。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运用大数据技术洞察消费者需求，实现精准营销。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智能化推荐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基于用户行为数据，构建推荐算法，为消费者提供个性化购物体验。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数字化营销在内衣行业应用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健康意识提升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消费者对内衣材质的健康性、环保性要求提高。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舒适体验追求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消费者对内衣的舒适度、贴合度等体验要求更高。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多元化审美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消费者对内衣款式、颜色的多元化需求增加，推动内衣设计创新。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科技元素融入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智能穿戴、抗菌科技等在内衣中的应用逐渐受到消费者关注。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数字化营销技术与应用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大数据分析与精准定位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数据驱动的市场洞察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通过收集和分析消费者行为、偏好、购买历史等数据，内衣品牌可以更深入地了解目标市场和消费者需求，为产品开发和营销策略提供有力支持。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精准定位与个性化推荐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基于大数据分析，内衣品牌可以实现精准的目标市场定位，并通过个性化推荐算法为消费者提供定制化的产品推荐，提高转化率和客户满意度。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智能生产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通过引入智能生产线和机器人技术，内衣品牌可以实现生产过程的自动化和智能化，提高生产效率和产品质量。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智能客服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借助自然语言处理等技术，内衣品牌可以为消费者提供智能客服服务，快速响应消费者咨询和投诉，提高客户满意度。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利用人工智能技术，内衣品牌可以实现自动化设计，快速生成多样化的设计方案，提高设计效率和创新能力。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人工智能技术在内衣行业应用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内衣品牌需要根据目标市场和消费者特点选择合适的社交媒体平台，如微博、微信、抖音等，以最大化营销效果。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通过创作高质量的内容，如时尚穿搭、内衣选购指南等，内衣品牌可以吸引潜在消费者的关注，提高品牌知名度和美誉度。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与知名时尚博主、网红等合作，可以让内衣品牌的产品更快地触达目标消费者，提高销售量和市场份额。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KOL合作与网红营销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社交媒体营销策略及案例分析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线上线下融合创新模式探讨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O2O模式概述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O2O（Online to Offline）模式是指将线上互联网与线下实体店相结合，通过线上平台吸引消费者并引导至线下门店进行消费和体验。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内衣行业O2O模式应用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通过线上商城、APP、小程序等渠道展示产品、提供优惠活动，吸引消费者到线下门店试穿、购买，同时线下门店也可通过扫码、关注公众号等方式将消费者引流至线上平台，形成闭环营销。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O2O模式优势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能够充分利用线上平台的流量优势，提高线下门店的客流量和销售额；同时线下门店的优质服务体验也能提升品牌形象和消费者忠诚度。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O2O模式在内衣行业实践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智慧门店概念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利用物联网、大数据、人工智能等技术手段，对实体门店进行数字化改造和智能化升级，提升门店运营效率和消费者体验。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内衣行业智慧门店实践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通过智能导购系统、智能试衣间、无人值守店等创新应用，为消费者提供更加便捷、个性化的购物体验。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智慧门店优势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降低人力成本，提高运营效率；通过数据分析和挖掘，实现精准营销和个性化服务；提升消费者满意度和忠诚度。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智慧门店建设与体验优化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https://d.book118.com/845023240330011103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2024-09-13T10:51:53.809</cp:lastPrinted>
  <dcterms:created xsi:type="dcterms:W3CDTF">2024-09-13T02:51:53Z</dcterms:created>
  <dcterms:modified xsi:type="dcterms:W3CDTF">2024-09-13T02:51:55Z</dcterms:modified>
</cp:coreProperties>
</file>