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D1DE8-E413-45AA-B6A0-C2F6FBE2D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F4AB0-76DA-4CCE-9423-AC15ABBB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4AF91-8F43-49AC-A500-933BEB8E3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517A7-8DEF-426F-B068-09749BAD1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CE2F2B-426B-45DC-8B04-DC4554848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990C44-F4FA-4902-9F8B-83DABAAE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98D97-7DFC-478A-B27D-FDA59CB8B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EFAFE-D84C-4BAF-BF46-620C835FC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F2B1F-ACB8-423A-AD3B-29935C8FB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826AF-C1F1-47D0-B973-FE390319D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547A1-182C-4DE2-9321-6850C80E0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2404434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《有机化学人名反应》ppt课件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人名反应分类与特点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人名反应机理与实例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人名反应的应用与展望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习题与思考题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介绍有机化学中的人名反应，帮助学生掌握常见的人名反应及其应用。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15" b="1081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涵盖了人名反应的定义、特点、反应机理及实际应用。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通过PPT课件的形式，结合实例和练习题，帮助学生深入理解人名反应。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人名反应是指以科学家或化学家的名字命名的有机化学反应。这些反应通常具有独特性、重要性或实用性。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人名反应是化学领域中的重要知识，掌握这些反应有助于理解有机化学的基本原理，提高解决实际问题的能力。同时，人名反应也是化学领域中科学研究的成果，体现了人类对化学反应的深入认识和探索。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96" r="107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人名反应的定义与重要性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人名反应分类与特点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亲核取代反应是一类有机化学反应，其中亲核试剂进攻并取代反应物分子中的某个基团。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这类反应通常发生在碳正离子或碳负离子的形成过程中，其中亲核试剂具有较高的电子密度，能够进攻缺电子的碳原子。常见的亲核取代反应包括：S nucleophilic substitution、SN1 reaction、SN2 reaction等。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亲核取代反应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413" b="641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亲电取代反应是一种有机化学反应，其中亲电试剂进攻并取代反应物分子中的某个基团。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这类反应通常发生在苯环、芳香烃和杂环化合物的反应中，其中亲电试剂具有正电性，能够进攻富电子的碳原子。常见的亲电取代反应包括：EAS reaction、Elimination reaction等。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亲电取代反应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自由基取代反应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自由基取代反应是一种有机化学反应，其中自由基进攻并取代反应物分子中的某个基团。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这类反应通常发生在自由基引发剂的作用下，其中自由基具有不配对的电子，能够进攻不饱和键。常见的自由基取代反应包括：Halogenation、Oxidation等。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加成反应是一种有机化学反应，其中两个分子结合形成新的分子。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这类反应通常发生在烯烃、炔烃和芳香烃的反应中，其中加成试剂能够与不饱和键结合形成新的键。常见的加成反应包括：Diels-Alder reaction、Addition reaction等。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加成反应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消除反应是一种有机化学反应，其中分子中的某个基团被脱去，形成不饱和键。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这类反应通常发生在醇、醛和羧酸等化合物的反应中，其中消除试剂能够使不饱和键的邻位碳原子上的氢原子变得活泼，从而发生消除反应。常见的消除反应包括：Elimination reaction、Dehydration reaction等。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消除反应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人名反应机理与实例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84" b="72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一种重要的烷基化反应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Friedel-Crafts反应是一种在芳香化合物中引入烷基的亲电取代反应。通常在路易斯酸（如AlCl3）催化下进行，该反应广泛应用于有机合成中。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Friedel-Crafts 反应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Wittig 反应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制备烯烃的经典方法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Wittig反应是一种通过磷酸酯和醛之间的反应制备烯烃的方法。该反应涉及一个五元环过渡态，生成具有特定立体化学特征的烯烃。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https://d.book118.com/845024044341011042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2024-09-04T11:16:49.336</cp:lastPrinted>
  <dcterms:created xsi:type="dcterms:W3CDTF">2024-09-04T03:16:49Z</dcterms:created>
  <dcterms:modified xsi:type="dcterms:W3CDTF">2024-09-04T03:16:51Z</dcterms:modified>
</cp:coreProperties>
</file>