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785CC-62DF-498B-A389-45D0BADB1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53957-C42A-4DB3-8A11-2B5D62E37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70829-F4AD-4023-8800-4D5E5D57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C4DB8-FBC7-41AC-A96C-02F0B7BCF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9F666-4AFD-4503-AB14-09DE9AB05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D8E7E-3212-401B-B936-BF9B0672A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8E817-A461-4E13-8C5A-A8B8FF409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46551-35ED-49DB-9C5A-7BF3F4EFB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7978C-625D-4BBF-AC0A-856E12C6F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F1A0B-8C60-4DE3-B075-BECD0698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8C166-46A7-48AD-A5C3-A89CA925E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301200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础乐理基础知识全面解析\n## 1.音乐基本概念与元素介绍\n### 1.1音乐的基本定义与分类\n### 1.2音乐的基本元素：音高、节奏、音色\n### 1.3音乐的表现形式与风格特点\n## 2.音高与音程的基础知识\n### 2.1音高的概念与音乐中的音名\n### 2.2音程的基本概念与分类\n### 2.3音高的组合与和弦的构成\n## 3.节奏与拍子的基础知识\n### 3.1节奏的基本概念与分类\n### 3.2拍子的基本概念与分类\n### 3.3节奏的变化与音乐的发展\n## 4.音阶与调式的基础知识\n### 4.1音阶的基本概念与分类\n### 4.2调式的基本概念与分类\n### 4.3音阶与调式的应用与创作\n## 5.和声与编曲的基础知识\n### 5.1和声的基本概念与基本原理\n### 5.2编曲的基本概念与基本原则\n### 5.3和声与编曲的实践与技巧\n## 6.音乐记号与术语的基础知识\n### 6.1音乐记号的基本概念与分类\n### 6.2音乐术语的基本概念与分类\n### 6.3音乐记号与术语的应用与实践\n## 7.音乐欣赏与创作的基础知识\n### 7.1音乐欣赏的基本方法与技巧\n### 7.2音乐创作的基本过程与技巧\n### 7.3音乐欣赏与创作的实践与提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基础乐理基础知识全面解析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音乐基本概念与元素介绍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音乐的基本定义与分类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音乐是一种艺术形式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通过声音表达情感和思想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包含旋律、和声、节奏等元素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音乐的分类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根据音乐风格分类：古典音乐、流行音乐、民族音乐等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根据乐器分类：声乐、器乐等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根据表现形式分类：独奏、重奏、合唱等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音乐的基本特征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音乐具有时间性：音乐在时间中展开，具有一定的节奏和韵律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音乐具有空间性：音乐在空间中传播，具有一定的音量和音色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79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80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音高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音高的概念：音高是声音的高低程度，用音名表示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音高的分类：音乐中的音名有七个，分别是C、D、E、F、G、A、B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音高的组合：音乐中的音高可以组合成不同的和弦，表达不同的情感</a:t>
                </a:r>
                <a:endParaRPr/>
              </a:p>
            </p:txBody>
          </p:sp>
        </p:grpSp>
        <p:grpSp>
          <p:nvGrpSpPr>
            <p:cNvPr id="284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85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节奏</a:t>
                </a:r>
                <a:endParaRPr/>
              </a:p>
            </p:txBody>
          </p:sp>
          <p:sp>
            <p:nvSpPr>
              <p:cNvPr id="28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节奏的概念：节奏是音乐中声音的强弱和长短的规律性排列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节奏的分类：音乐中的节奏有不同的类型，如二拍子、三拍子、四拍子等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节奏的变化：音乐中的节奏可以发生变化，以表达不同的情感和风格</a:t>
                </a:r>
                <a:endParaRPr/>
              </a:p>
            </p:txBody>
          </p:sp>
        </p:grpSp>
        <p:grpSp>
          <p:nvGrpSpPr>
            <p:cNvPr id="289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90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9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音色</a:t>
                </a:r>
                <a:endParaRPr/>
              </a:p>
            </p:txBody>
          </p:sp>
          <p:sp>
            <p:nvSpPr>
              <p:cNvPr id="29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音色的概念：音色是音乐中声音的质地和特色，由乐器的材质、结构和演奏技巧决定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音色的分类：音乐中的音色有丰富的多样性，如钢琴、小提琴、吉他等乐器的音色不同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音色的运用：音乐创作和演奏中，音色可以用来表现不同的情感和风格</a:t>
                </a:r>
                <a:endParaRPr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音乐的基本元素：音高、节奏、音色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9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9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音乐的表现形式</a:t>
                </a:r>
                <a:endParaRPr/>
              </a:p>
            </p:txBody>
          </p:sp>
          <p:sp>
            <p:nvSpPr>
              <p:cNvPr id="30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演奏：通过乐器演奏音乐，表达音乐家的情感和思想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歌唱：通过人声歌唱音乐，表达歌唱者的情感和思想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指挥：通过指挥家的手势和动作，引导乐队演奏音乐</a:t>
                </a:r>
                <a:endParaRPr/>
              </a:p>
            </p:txBody>
          </p:sp>
        </p:grpSp>
        <p:grpSp>
          <p:nvGrpSpPr>
            <p:cNvPr id="30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音乐的风格特点</a:t>
                </a:r>
                <a:endParaRPr/>
              </a:p>
            </p:txBody>
          </p:sp>
          <p:sp>
            <p:nvSpPr>
              <p:cNvPr id="3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古典音乐：古典音乐具有严谨的结构和丰富的情感表达，如贝多芬的《命运交响曲》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流行音乐：流行音乐具有简单的旋律和通俗易懂的歌词，如迈克尔·杰克逊的《Billie Jean》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民族音乐：民族音乐具有独特的地域文化和民族特色，如中国民歌《茉莉花》</a:t>
                </a:r>
                <a:endParaRPr/>
              </a:p>
            </p:txBody>
          </p:sp>
          <p:sp>
            <p:nvSpPr>
              <p:cNvPr id="30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音乐的表现形式与风格特点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音高与音程的基础知识</a:t>
            </a:r>
            <a:endParaRPr/>
          </a:p>
        </p:txBody>
      </p:sp>
      <p:sp>
        <p:nvSpPr>
          <p:cNvPr id="3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音高的概念</a:t>
                </a:r>
                <a:endParaRPr/>
              </a:p>
            </p:txBody>
          </p:sp>
          <p:sp>
            <p:nvSpPr>
              <p:cNvPr id="3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音高是声音的高低程度，用音名表示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音名是音乐中七个基本音级的名称，分别是C、D、E、F、G、A、B</a:t>
                </a:r>
                <a:endParaRPr/>
              </a:p>
            </p:txBody>
          </p:sp>
          <p:sp>
            <p:nvSpPr>
              <p:cNvPr id="3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音乐中的音名</a:t>
                </a:r>
                <a:endParaRPr/>
              </a:p>
            </p:txBody>
          </p:sp>
          <p:sp>
            <p:nvSpPr>
              <p:cNvPr id="3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C音：音乐中的最低音，称为C1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B音：音乐中的最高音，称为C8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音名的循环：音乐中的音名按照十二平均律循环，每个八度内的音名相同</a:t>
                </a:r>
                <a:endParaRPr/>
              </a:p>
            </p:txBody>
          </p:sp>
          <p:sp>
            <p:nvSpPr>
              <p:cNvPr id="3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音高的概念与音乐中的音名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音程的基本概念与分类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音程的概念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音程是音乐中两个音之间的距离，用音高表示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音程可以分为纯音程、半音程和全音程</a:t>
                </a:r>
                <a:endParaRPr/>
              </a:p>
            </p:txBody>
          </p:sp>
          <p:pic>
            <p:nvPicPr>
              <p:cNvPr id="3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音程的分类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纯音程：音程中的两个音相差一个八度，如C-C1、D-D1等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半音程：音程中的两个音相差一个半音，如C-D、D-E等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全音程：音程中的两个音相差一个全音，如C-D、D-E等</a:t>
                </a:r>
                <a:endParaRPr/>
              </a:p>
            </p:txBody>
          </p:sp>
          <p:pic>
            <p:nvPicPr>
              <p:cNvPr id="3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音高的组合</a:t>
                </a:r>
                <a:endParaRPr/>
              </a:p>
            </p:txBody>
          </p:sp>
          <p:sp>
            <p:nvSpPr>
              <p:cNvPr id="3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音乐中的音高可以组合成不同的和弦，表达不同的情感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和弦是由三个或以上的音组成的音群，具有稳定的结构和丰富的表现力</a:t>
                </a:r>
                <a:endParaRPr/>
              </a:p>
            </p:txBody>
          </p:sp>
          <p:sp>
            <p:nvSpPr>
              <p:cNvPr id="3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和弦的构成</a:t>
                </a:r>
                <a:endParaRPr/>
              </a:p>
            </p:txBody>
          </p:sp>
          <p:sp>
            <p:nvSpPr>
              <p:cNvPr id="3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三和弦：由三个音组成的和弦，如C大三和弦（C-E-G）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七和弦：由四个音组成的和弦，如C大七和弦（C-E-G-B）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九和弦：由五个音组成的和弦，如C九和弦（C-E-G-B-D）</a:t>
                </a:r>
                <a:endParaRPr/>
              </a:p>
            </p:txBody>
          </p:sp>
          <p:sp>
            <p:nvSpPr>
              <p:cNvPr id="3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音高的组合与和弦的构成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节奏与拍子的基础知识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节奏是音乐中声音的强弱和长短的规律性排列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节奏可以分为基本节奏、变化节奏和复合节奏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节奏的概念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基本节奏：音乐中的基本节奏有简单的强弱和长短规律，如二拍子、三拍子、四拍子等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变化节奏：音乐中的变化节奏在基本节奏的基础上进行变化，如切分音、三连音等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复合节奏：音乐中的复合节奏是由多个基本节奏组合而成，如五拍子、七拍子等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节奏的分类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节奏的基本概念与分类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拍子的基本概念与分类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拍子的概念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拍子是音乐中节奏的基本单位，用拍号表示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拍子可以分为强拍子和弱拍子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拍子的分类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二拍子：音乐中每小节有两个拍子，如2/4拍子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三拍子：音乐中每小节有三个拍子，如3/4拍子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四拍子：音乐中每小节有四个拍子，如4/4拍子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节奏的变化与音乐的发展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节奏的变化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音乐中的节奏可以发生变化，以表达不同的情感和风格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节奏的变化可以通过改变拍子、音符的强弱和长短等方式实现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音乐的发展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音乐的发展是通过节奏、音高、音色等元素的变化实现的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音乐的发展可以遵循一定的规律，如主题、变奏、再现等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音阶与调式的基础知识</a:t>
            </a:r>
            <a:endParaRPr/>
          </a:p>
        </p:txBody>
      </p:sp>
      <p:sp>
        <p:nvSpPr>
          <p:cNvPr id="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5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5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音阶是音乐中音高的有序排列，具有特定的音程关系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音阶可以分为大调音阶、小调音阶和其他音阶</a:t>
                </a:r>
                <a:endParaRPr/>
              </a:p>
            </p:txBody>
          </p:sp>
          <p:sp>
            <p:nvSpPr>
              <p:cNvPr id="5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音阶的概念</a:t>
                </a:r>
                <a:endParaRPr/>
              </a:p>
            </p:txBody>
          </p:sp>
          <p:sp>
            <p:nvSpPr>
              <p:cNvPr id="5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6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大调音阶：音阶中的音按照大调音阶的规律排列，如C大调音阶（C-D-E-F-G-A-B）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小调音阶：音阶中的音按照小调音阶的规律排列，如A小调音阶（A-B-C-D-E-F-G）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其他音阶：如五声音阶、六声音阶等</a:t>
                </a:r>
                <a:endParaRPr/>
              </a:p>
            </p:txBody>
          </p:sp>
          <p:sp>
            <p:nvSpPr>
              <p:cNvPr id="6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音阶的分类</a:t>
                </a:r>
                <a:endParaRPr/>
              </a:p>
            </p:txBody>
          </p:sp>
          <p:sp>
            <p:nvSpPr>
              <p:cNvPr id="6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音阶的基本概念与分类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https://d.book118.com/845030120012011112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基础乐理基础知识全面解析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2024-09-18T03:13:09.771</cp:lastPrinted>
  <dcterms:created xsi:type="dcterms:W3CDTF">2024-09-17T19:13:09Z</dcterms:created>
  <dcterms:modified xsi:type="dcterms:W3CDTF">2024-09-17T19:13:11Z</dcterms:modified>
</cp:coreProperties>
</file>