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57D6F7-7E6E-4B78-A1BD-082848C66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3B8F25-2CAD-4BAB-B502-7B1D31581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C3F30B-516D-408F-88BE-D889DFEB60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0FB8FD-BAD7-4082-89C7-A7764BB08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F39BB8-6D43-4F3A-B263-71F033DBC4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8BC1A9-301F-433F-A530-43667CD0B1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76D3B1-1FFF-4590-A65D-A34AA1FF54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BF8CE-4F2E-4078-AE42-7D6C9E076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6AE34B-F5B7-4582-9011-6FAADDA46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924D34-6542-4CE6-B61B-0F81C8457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E5A1D1-5BA5-4DEE-989D-5DB1C60B0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0310200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大学生校园网络安全知识教育培训文明上网</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常见网络威胁与防范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密码安全与身份认证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文明上网行为规范与道德准则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健康上网习惯培养与实践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校园网络安全管理与技术支持</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网络安全概述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网络安全是指通过技术、管理和法律等手段，保护计算机网络系统及其中的数据不受未经授权的访问、攻击、破坏或篡改，确保网络系统的正常运行和数据的完整性、保密性和可用性。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网络安全定义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互联网的普及和信息技术的发展，网络安全问题日益突出。网络攻击、数据泄露、网络犯罪等事件频发，给个人、企业和国家带来了巨大损失。因此，加强网络安全保护，提高网络安全意识，对于维护国家安全、社会稳定和个人权益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网络安全重要性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校园网络安全现状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当前，高校校园网络已成为学生学习、生活和娱乐的重要平台。然而，校园网络安全问题也日益严重，网络攻击、病毒传播、信息泄露等事件时有发生，给学生和学校带来了不良影响。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校园网络安全挑战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校园网络安全面临的挑战主要包括技术挑战、管理挑战和法律挑战。技术挑战主要来自于网络攻击手段的不断更新和复杂化；管理挑战在于如何建立完善的安全管理体系和制度；法律挑战则在于如何依法治理校园网络空间，打击网络违法犯罪行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校园网络安全现状及挑战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文明上网定义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文明上网是指在使用互联网时，遵守法律法规、社会公德和道德规范，尊重他人权益和感受，积极传播正能量和优秀文化的一种行为方式。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文明上网意义与价值</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明上网对于维护网络生态、促进社会和谐和个人成长具有重要意义。首先，文明上网有助于营造良好的网络氛围，减少网络暴力和负面信息的传播；其次，文明上网能够提高网民素质和社会文明程度，推动网络空间成为弘扬社会主义核心价值观的重要阵地；最后，文明上网也有助于保护个人信息安全和隐私权益，避免受到网络诈骗和侵害。</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文明上网意义与价值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常见网络威胁与防范</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恶意软件是指那些被设计用于破坏、干扰、窃取或滥用计算机资源的软件。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恶意软件定义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识别方法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注意软件来源是否可靠、是否有异常的系统行为、检查任务管理器中的可疑进程。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安装和更新防病毒软件、不随意下载和安装未知来源的软件、定期备份重要数据。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恶意软件识别与防范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网络钓鱼是一种通过伪造信任网站来诱骗用户输入敏感信息（如密码、信用卡号等）的欺诈行为。</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网络钓鱼定义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注意网站URL是否异常、检查网站安全证书、警惕要求输入敏感信息的邮件或短信。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识别方法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不轻信陌生邮件或短信中的链接、使用强密码并定期更换、启用双重身份验证。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应对措施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网络钓鱼识别与应对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社交工程定义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社交工程是一种利用心理学和社交技巧来操纵人们泄露敏感信息或执行不安全行为的攻击方式。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防范策略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保护个人隐私信息、警惕陌生人的好友请求或信息、不轻信未经证实的消息或谣言。同时，加强网络安全意识教育，提高大学生对网络安全的认识和重视程度，也是有效防范社交工程攻击的重要措施。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社交工程攻击防范策略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密码安全与身份认证</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密码设置原则及技巧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长度与复杂度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密码至少8位，包含大小写字母、数字和特殊字符，避免使用生日、姓名等容易被猜到的信息。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定期更换</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每3-6个月更换一次密码，避免长时间使用同一密码。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不重复使用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不要在多个账号上重复使用同一密码，以免一个账号被攻破后，其他账号也面临风险。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生物特征识别</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利用指纹、面部识别等生物特征进行身份验证，具有唯一性和不易伪造的特点。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智能卡或USB Key</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通过插入智能卡或USB Key进行身份验证，适用于对安全性要求较高的场景。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动态口令</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通过手机短信或APP生成的动态口令进行身份验证，增加安全性。</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多因素身份认证方法介绍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https://d.book118.com/845031020024011101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2024-09-09T09:25:40.875</cp:lastPrinted>
  <dcterms:created xsi:type="dcterms:W3CDTF">2024-09-09T01:25:40Z</dcterms:created>
  <dcterms:modified xsi:type="dcterms:W3CDTF">2024-09-09T01:25:43Z</dcterms:modified>
</cp:coreProperties>
</file>