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5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17576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8E374D-6E28-41D4-B529-E46F9BB59559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781686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tags" Target="../tags/tag25.xml" /><Relationship Id="rId12" Type="http://schemas.openxmlformats.org/officeDocument/2006/relationships/tags" Target="../tags/tag26.xml" /><Relationship Id="rId13" Type="http://schemas.openxmlformats.org/officeDocument/2006/relationships/tags" Target="../tags/tag27.xml" /><Relationship Id="rId14" Type="http://schemas.openxmlformats.org/officeDocument/2006/relationships/tags" Target="../tags/tag28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tags" Target="../tags/tag31.xml" /><Relationship Id="rId18" Type="http://schemas.openxmlformats.org/officeDocument/2006/relationships/tags" Target="../tags/tag32.xml" /><Relationship Id="rId19" Type="http://schemas.openxmlformats.org/officeDocument/2006/relationships/tags" Target="../tags/tag33.xml" /><Relationship Id="rId2" Type="http://schemas.openxmlformats.org/officeDocument/2006/relationships/tags" Target="../tags/tag16.xml" /><Relationship Id="rId20" Type="http://schemas.openxmlformats.org/officeDocument/2006/relationships/tags" Target="../tags/tag34.xml" /><Relationship Id="rId21" Type="http://schemas.openxmlformats.org/officeDocument/2006/relationships/tags" Target="../tags/tag35.xml" /><Relationship Id="rId22" Type="http://schemas.openxmlformats.org/officeDocument/2006/relationships/tags" Target="../tags/tag36.xml" /><Relationship Id="rId23" Type="http://schemas.openxmlformats.org/officeDocument/2006/relationships/tags" Target="../tags/tag37.xml" /><Relationship Id="rId24" Type="http://schemas.openxmlformats.org/officeDocument/2006/relationships/tags" Target="../tags/tag38.xml" /><Relationship Id="rId25" Type="http://schemas.openxmlformats.org/officeDocument/2006/relationships/tags" Target="../tags/tag39.xml" /><Relationship Id="rId26" Type="http://schemas.openxmlformats.org/officeDocument/2006/relationships/tags" Target="../tags/tag40.xml" /><Relationship Id="rId27" Type="http://schemas.openxmlformats.org/officeDocument/2006/relationships/tags" Target="../tags/tag41.xml" /><Relationship Id="rId28" Type="http://schemas.openxmlformats.org/officeDocument/2006/relationships/tags" Target="../tags/tag42.xml" /><Relationship Id="rId29" Type="http://schemas.openxmlformats.org/officeDocument/2006/relationships/tags" Target="../tags/tag43.xml" /><Relationship Id="rId3" Type="http://schemas.openxmlformats.org/officeDocument/2006/relationships/tags" Target="../tags/tag17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tags" Target="../tags/tag55.xml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tags" Target="../tags/tag45.xml" /><Relationship Id="rId20" Type="http://schemas.openxmlformats.org/officeDocument/2006/relationships/tags" Target="../tags/tag63.xml" /><Relationship Id="rId21" Type="http://schemas.openxmlformats.org/officeDocument/2006/relationships/tags" Target="../tags/tag64.xml" /><Relationship Id="rId22" Type="http://schemas.openxmlformats.org/officeDocument/2006/relationships/tags" Target="../tags/tag65.xml" /><Relationship Id="rId23" Type="http://schemas.openxmlformats.org/officeDocument/2006/relationships/tags" Target="../tags/tag66.xml" /><Relationship Id="rId24" Type="http://schemas.openxmlformats.org/officeDocument/2006/relationships/tags" Target="../tags/tag67.xml" /><Relationship Id="rId25" Type="http://schemas.openxmlformats.org/officeDocument/2006/relationships/tags" Target="../tags/tag68.xml" /><Relationship Id="rId26" Type="http://schemas.openxmlformats.org/officeDocument/2006/relationships/tags" Target="../tags/tag69.xml" /><Relationship Id="rId27" Type="http://schemas.openxmlformats.org/officeDocument/2006/relationships/tags" Target="../tags/tag70.xml" /><Relationship Id="rId28" Type="http://schemas.openxmlformats.org/officeDocument/2006/relationships/tags" Target="../tags/tag71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202D-DF78-4E43-8CF9-0AE937A3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012AB-011B-4105-ACF4-44FAB954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C6161-BC1E-46AE-AD2C-267DFD37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503E1-8FE7-45D5-9B3E-BF3CC569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57F3B-3783-488D-A26F-219FCEA47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30CF9-A09A-4A53-9F13-506DEA62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5747E-326B-466C-8AD9-14A4E17D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FBCF0-A8F5-4CFA-9C8E-EAFA2B1A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F6B54-77F0-4594-A3B3-C31090C24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F151D-E551-4D7A-8984-35FDA4AF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4467C-C294-4443-8573-F0AB03023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任意多边形: 形状 23"/>
          <p:cNvSpPr/>
          <p:nvPr>
            <p:custDataLst>
              <p:tags r:id="rId1"/>
            </p:custDataLst>
          </p:nvPr>
        </p:nvSpPr>
        <p:spPr>
          <a:xfrm>
            <a:off x="3773805" y="635"/>
            <a:ext cx="8389620" cy="6864350"/>
          </a:xfrm>
          <a:custGeom>
            <a:gdLst>
              <a:gd name="connsiteX0" fmla="*/ 0 w 8389487"/>
              <a:gd name="connsiteY0" fmla="*/ 0 h 6858000"/>
              <a:gd name="connsiteX1" fmla="*/ 4611663 w 8389487"/>
              <a:gd name="connsiteY1" fmla="*/ 0 h 6858000"/>
              <a:gd name="connsiteX2" fmla="*/ 8389487 w 8389487"/>
              <a:gd name="connsiteY2" fmla="*/ 6858000 h 6858000"/>
              <a:gd name="connsiteX3" fmla="*/ 3777823 w 83894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89487" h="6858000">
                <a:moveTo>
                  <a:pt x="0" y="0"/>
                </a:moveTo>
                <a:lnTo>
                  <a:pt x="4611663" y="0"/>
                </a:lnTo>
                <a:lnTo>
                  <a:pt x="8389487" y="6858000"/>
                </a:lnTo>
                <a:lnTo>
                  <a:pt x="3777823" y="685800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 w="580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任意多边形: 形状 20"/>
          <p:cNvSpPr/>
          <p:nvPr>
            <p:custDataLst>
              <p:tags r:id="rId2"/>
            </p:custDataLst>
          </p:nvPr>
        </p:nvSpPr>
        <p:spPr>
          <a:xfrm>
            <a:off x="1954530" y="-5715"/>
            <a:ext cx="8389620" cy="6864350"/>
          </a:xfrm>
          <a:custGeom>
            <a:gdLst>
              <a:gd name="connsiteX0" fmla="*/ 0 w 8389487"/>
              <a:gd name="connsiteY0" fmla="*/ 0 h 6858000"/>
              <a:gd name="connsiteX1" fmla="*/ 4611664 w 8389487"/>
              <a:gd name="connsiteY1" fmla="*/ 0 h 6858000"/>
              <a:gd name="connsiteX2" fmla="*/ 8389487 w 8389487"/>
              <a:gd name="connsiteY2" fmla="*/ 6858000 h 6858000"/>
              <a:gd name="connsiteX3" fmla="*/ 3777824 w 83894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89487" h="6858000">
                <a:moveTo>
                  <a:pt x="0" y="0"/>
                </a:moveTo>
                <a:lnTo>
                  <a:pt x="4611664" y="0"/>
                </a:lnTo>
                <a:lnTo>
                  <a:pt x="8389487" y="6858000"/>
                </a:lnTo>
                <a:lnTo>
                  <a:pt x="3777824" y="6858000"/>
                </a:lnTo>
                <a:close/>
              </a:path>
            </a:pathLst>
          </a:custGeom>
          <a:solidFill>
            <a:schemeClr val="accent2"/>
          </a:solidFill>
          <a:ln w="580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任意多边形: 形状 25"/>
          <p:cNvSpPr/>
          <p:nvPr>
            <p:custDataLst>
              <p:tags r:id="rId3"/>
            </p:custDataLst>
          </p:nvPr>
        </p:nvSpPr>
        <p:spPr>
          <a:xfrm>
            <a:off x="7518400" y="0"/>
            <a:ext cx="4673600" cy="6858000"/>
          </a:xfrm>
          <a:custGeom>
            <a:gdLst>
              <a:gd name="connsiteX0" fmla="*/ 3778150 w 4673604"/>
              <a:gd name="connsiteY0" fmla="*/ 0 h 6858000"/>
              <a:gd name="connsiteX1" fmla="*/ 4673604 w 4673604"/>
              <a:gd name="connsiteY1" fmla="*/ 0 h 6858000"/>
              <a:gd name="connsiteX2" fmla="*/ 4673604 w 4673604"/>
              <a:gd name="connsiteY2" fmla="*/ 1611401 h 6858000"/>
              <a:gd name="connsiteX3" fmla="*/ 1783192 w 4673604"/>
              <a:gd name="connsiteY3" fmla="*/ 6858000 h 6858000"/>
              <a:gd name="connsiteX4" fmla="*/ 0 w 4673604"/>
              <a:gd name="connsiteY4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73604" h="6858000">
                <a:moveTo>
                  <a:pt x="3778150" y="0"/>
                </a:moveTo>
                <a:lnTo>
                  <a:pt x="4673604" y="0"/>
                </a:lnTo>
                <a:lnTo>
                  <a:pt x="4673604" y="1611401"/>
                </a:lnTo>
                <a:lnTo>
                  <a:pt x="17831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>
              <a:alpha val="69000"/>
            </a:schemeClr>
          </a:solidFill>
          <a:ln w="580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6" name="任意多边形: 形状 15"/>
          <p:cNvSpPr/>
          <p:nvPr>
            <p:custDataLst>
              <p:tags r:id="rId4"/>
            </p:custDataLst>
          </p:nvPr>
        </p:nvSpPr>
        <p:spPr>
          <a:xfrm>
            <a:off x="0" y="-5715"/>
            <a:ext cx="8308340" cy="6871335"/>
          </a:xfrm>
          <a:custGeom>
            <a:gdLst>
              <a:gd name="connsiteX0" fmla="*/ 0 w 8308544"/>
              <a:gd name="connsiteY0" fmla="*/ 0 h 6858000"/>
              <a:gd name="connsiteX1" fmla="*/ 4530721 w 8308544"/>
              <a:gd name="connsiteY1" fmla="*/ 0 h 6858000"/>
              <a:gd name="connsiteX2" fmla="*/ 8308544 w 8308544"/>
              <a:gd name="connsiteY2" fmla="*/ 6858000 h 6858000"/>
              <a:gd name="connsiteX3" fmla="*/ 3696881 w 8308544"/>
              <a:gd name="connsiteY3" fmla="*/ 6858000 h 6858000"/>
              <a:gd name="connsiteX4" fmla="*/ 0 w 8308544"/>
              <a:gd name="connsiteY4" fmla="*/ 1469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08544" h="6858000">
                <a:moveTo>
                  <a:pt x="0" y="0"/>
                </a:moveTo>
                <a:lnTo>
                  <a:pt x="4530721" y="0"/>
                </a:lnTo>
                <a:lnTo>
                  <a:pt x="8308544" y="6858000"/>
                </a:lnTo>
                <a:lnTo>
                  <a:pt x="3696881" y="6858000"/>
                </a:lnTo>
                <a:lnTo>
                  <a:pt x="0" y="146938"/>
                </a:lnTo>
                <a:close/>
              </a:path>
            </a:pathLst>
          </a:custGeom>
          <a:solidFill>
            <a:schemeClr val="accent1"/>
          </a:solidFill>
          <a:ln w="580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1022927" y="2205150"/>
            <a:ext cx="6372000" cy="4571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1022927" y="3856150"/>
            <a:ext cx="6372000" cy="4571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7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886401" y="3964291"/>
            <a:ext cx="6898697" cy="649764"/>
          </a:xfrm>
        </p:spPr>
        <p:txBody>
          <a:bodyPr anchor="ctr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spc="200" baseline="0">
                <a:solidFill>
                  <a:schemeClr val="bg2">
                    <a:lumMod val="50000"/>
                  </a:schemeClr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en-US"/>
          </a:p>
        </p:txBody>
      </p:sp>
      <p:sp>
        <p:nvSpPr>
          <p:cNvPr id="48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86402" y="2282274"/>
            <a:ext cx="6898698" cy="1542473"/>
          </a:xfrm>
        </p:spPr>
        <p:txBody>
          <a:bodyPr anchor="ctr">
            <a:normAutofit/>
          </a:bodyPr>
          <a:lstStyle>
            <a:lvl1pPr algn="l">
              <a:lnSpc>
                <a:spcPct val="130000"/>
              </a:lnSpc>
              <a:defRPr sz="6000" spc="2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49" name="文本占位符 13"/>
          <p:cNvSpPr>
            <a:spLocks noGrp="1"/>
          </p:cNvSpPr>
          <p:nvPr>
            <p:ph type="body" sz="quarter" idx="10" hasCustomPrompt="1"/>
            <p:custDataLst>
              <p:tags r:id="rId9"/>
            </p:custDataLst>
          </p:nvPr>
        </p:nvSpPr>
        <p:spPr>
          <a:xfrm>
            <a:off x="947464" y="5018975"/>
            <a:ext cx="2186262" cy="396000"/>
          </a:xfrm>
        </p:spPr>
        <p:txBody>
          <a:bodyPr vert="horz" anchor="ctr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0" spc="200" baseline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单击编辑文本</a:t>
            </a:r>
            <a:endParaRPr lang="en-US" altLang="zh-CN"/>
          </a:p>
        </p:txBody>
      </p:sp>
      <p:sp>
        <p:nvSpPr>
          <p:cNvPr id="50" name="文本占位符 13"/>
          <p:cNvSpPr>
            <a:spLocks noGrp="1"/>
          </p:cNvSpPr>
          <p:nvPr>
            <p:ph type="body" sz="quarter" idx="11" hasCustomPrompt="1"/>
            <p:custDataLst>
              <p:tags r:id="rId10"/>
            </p:custDataLst>
          </p:nvPr>
        </p:nvSpPr>
        <p:spPr>
          <a:xfrm>
            <a:off x="947464" y="5484929"/>
            <a:ext cx="2186262" cy="396000"/>
          </a:xfrm>
        </p:spPr>
        <p:txBody>
          <a:bodyPr vert="horz" anchor="ctr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0" spc="200" baseline="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单击编辑文本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2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3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>
            <p:custDataLst>
              <p:tags r:id="rId1"/>
            </p:custDataLst>
          </p:nvPr>
        </p:nvSpPr>
        <p:spPr>
          <a:xfrm>
            <a:off x="669882" y="1621935"/>
            <a:ext cx="10852236" cy="507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1" name="组合 30"/>
          <p:cNvGrpSpPr/>
          <p:nvPr>
            <p:custDataLst>
              <p:tags r:id="rId2"/>
            </p:custDataLst>
          </p:nvPr>
        </p:nvGrpSpPr>
        <p:grpSpPr>
          <a:xfrm>
            <a:off x="0" y="1"/>
            <a:ext cx="12192000" cy="375924"/>
            <a:chOff x="0" y="1"/>
            <a:chExt cx="12192000" cy="375924"/>
          </a:xfrm>
        </p:grpSpPr>
        <p:sp>
          <p:nvSpPr>
            <p:cNvPr id="8" name="任意多边形: 形状 7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0" y="5"/>
              <a:ext cx="12192000" cy="375920"/>
            </a:xfrm>
            <a:custGeom>
              <a:gdLst>
                <a:gd name="connsiteX0" fmla="*/ 0 w 12192000"/>
                <a:gd name="connsiteY0" fmla="*/ 0 h 632780"/>
                <a:gd name="connsiteX1" fmla="*/ 12192000 w 12192000"/>
                <a:gd name="connsiteY1" fmla="*/ 0 h 632780"/>
                <a:gd name="connsiteX2" fmla="*/ 12192000 w 12192000"/>
                <a:gd name="connsiteY2" fmla="*/ 632780 h 632780"/>
                <a:gd name="connsiteX3" fmla="*/ 0 w 12192000"/>
                <a:gd name="connsiteY3" fmla="*/ 632780 h 632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632780">
                  <a:moveTo>
                    <a:pt x="0" y="0"/>
                  </a:moveTo>
                  <a:lnTo>
                    <a:pt x="12192000" y="0"/>
                  </a:lnTo>
                  <a:lnTo>
                    <a:pt x="12192000" y="632780"/>
                  </a:lnTo>
                  <a:lnTo>
                    <a:pt x="0" y="63278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8"/>
            <p:cNvSpPr/>
            <p:nvPr>
              <p:custDataLst>
                <p:tags r:id="rId4"/>
              </p:custDataLst>
            </p:nvPr>
          </p:nvSpPr>
          <p:spPr bwMode="auto">
            <a:xfrm>
              <a:off x="1827730" y="5"/>
              <a:ext cx="9122024" cy="375920"/>
            </a:xfrm>
            <a:custGeom>
              <a:gdLst>
                <a:gd name="T0" fmla="*/ 2739 w 2739"/>
                <a:gd name="T1" fmla="*/ 296 h 296"/>
                <a:gd name="T2" fmla="*/ 2581 w 2739"/>
                <a:gd name="T3" fmla="*/ 0 h 296"/>
                <a:gd name="T4" fmla="*/ 0 w 2739"/>
                <a:gd name="T5" fmla="*/ 0 h 296"/>
                <a:gd name="T6" fmla="*/ 154 w 2739"/>
                <a:gd name="T7" fmla="*/ 296 h 296"/>
                <a:gd name="T8" fmla="*/ 2739 w 2739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39" h="296">
                  <a:moveTo>
                    <a:pt x="2739" y="296"/>
                  </a:moveTo>
                  <a:lnTo>
                    <a:pt x="2581" y="0"/>
                  </a:lnTo>
                  <a:lnTo>
                    <a:pt x="0" y="0"/>
                  </a:lnTo>
                  <a:lnTo>
                    <a:pt x="154" y="296"/>
                  </a:lnTo>
                  <a:lnTo>
                    <a:pt x="2739" y="2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>
              <p:custDataLst>
                <p:tags r:id="rId5"/>
              </p:custDataLst>
            </p:nvPr>
          </p:nvSpPr>
          <p:spPr bwMode="auto">
            <a:xfrm>
              <a:off x="0" y="3"/>
              <a:ext cx="5707670" cy="375921"/>
            </a:xfrm>
            <a:custGeom>
              <a:gdLst>
                <a:gd name="T0" fmla="*/ 1824 w 1824"/>
                <a:gd name="T1" fmla="*/ 296 h 296"/>
                <a:gd name="T2" fmla="*/ 1671 w 1824"/>
                <a:gd name="T3" fmla="*/ 0 h 296"/>
                <a:gd name="T4" fmla="*/ 0 w 1824"/>
                <a:gd name="T5" fmla="*/ 0 h 296"/>
                <a:gd name="T6" fmla="*/ 158 w 1824"/>
                <a:gd name="T7" fmla="*/ 296 h 296"/>
                <a:gd name="T8" fmla="*/ 1824 w 1824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4" h="296">
                  <a:moveTo>
                    <a:pt x="1824" y="296"/>
                  </a:moveTo>
                  <a:lnTo>
                    <a:pt x="1671" y="0"/>
                  </a:lnTo>
                  <a:lnTo>
                    <a:pt x="0" y="0"/>
                  </a:lnTo>
                  <a:lnTo>
                    <a:pt x="158" y="296"/>
                  </a:lnTo>
                  <a:lnTo>
                    <a:pt x="1824" y="29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2"/>
            <p:cNvSpPr/>
            <p:nvPr>
              <p:custDataLst>
                <p:tags r:id="rId6"/>
              </p:custDataLst>
            </p:nvPr>
          </p:nvSpPr>
          <p:spPr bwMode="auto">
            <a:xfrm>
              <a:off x="10473503" y="5"/>
              <a:ext cx="1718497" cy="375920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rgbClr val="A3D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13"/>
            <p:cNvSpPr/>
            <p:nvPr>
              <p:custDataLst>
                <p:tags r:id="rId7"/>
              </p:custDataLst>
            </p:nvPr>
          </p:nvSpPr>
          <p:spPr bwMode="auto">
            <a:xfrm>
              <a:off x="10473503" y="5"/>
              <a:ext cx="1718497" cy="375920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4"/>
            <p:cNvSpPr/>
            <p:nvPr>
              <p:custDataLst>
                <p:tags r:id="rId8"/>
              </p:custDataLst>
            </p:nvPr>
          </p:nvSpPr>
          <p:spPr bwMode="auto">
            <a:xfrm>
              <a:off x="10100496" y="5"/>
              <a:ext cx="696059" cy="375920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5"/>
            <p:cNvSpPr/>
            <p:nvPr>
              <p:custDataLst>
                <p:tags r:id="rId9"/>
              </p:custDataLst>
            </p:nvPr>
          </p:nvSpPr>
          <p:spPr bwMode="auto">
            <a:xfrm>
              <a:off x="10100496" y="5"/>
              <a:ext cx="696059" cy="375920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6"/>
            <p:cNvSpPr/>
            <p:nvPr>
              <p:custDataLst>
                <p:tags r:id="rId10"/>
              </p:custDataLst>
            </p:nvPr>
          </p:nvSpPr>
          <p:spPr bwMode="auto">
            <a:xfrm>
              <a:off x="961821" y="5"/>
              <a:ext cx="2484494" cy="375920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17"/>
            <p:cNvSpPr/>
            <p:nvPr>
              <p:custDataLst>
                <p:tags r:id="rId11"/>
              </p:custDataLst>
            </p:nvPr>
          </p:nvSpPr>
          <p:spPr bwMode="auto">
            <a:xfrm>
              <a:off x="961821" y="5"/>
              <a:ext cx="2484494" cy="375920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任意多边形: 形状 16"/>
            <p:cNvSpPr/>
            <p:nvPr>
              <p:custDataLst>
                <p:tags r:id="rId12"/>
              </p:custDataLst>
            </p:nvPr>
          </p:nvSpPr>
          <p:spPr bwMode="auto">
            <a:xfrm>
              <a:off x="0" y="1"/>
              <a:ext cx="2577076" cy="375922"/>
            </a:xfrm>
            <a:custGeom>
              <a:gdLst>
                <a:gd name="connsiteX0" fmla="*/ 0 w 2577076"/>
                <a:gd name="connsiteY0" fmla="*/ 0 h 632784"/>
                <a:gd name="connsiteX1" fmla="*/ 2067522 w 2577076"/>
                <a:gd name="connsiteY1" fmla="*/ 0 h 632784"/>
                <a:gd name="connsiteX2" fmla="*/ 2577076 w 2577076"/>
                <a:gd name="connsiteY2" fmla="*/ 632784 h 632784"/>
                <a:gd name="connsiteX3" fmla="*/ 0 w 2577076"/>
                <a:gd name="connsiteY3" fmla="*/ 632784 h 6327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7076" h="632784">
                  <a:moveTo>
                    <a:pt x="0" y="0"/>
                  </a:moveTo>
                  <a:lnTo>
                    <a:pt x="2067522" y="0"/>
                  </a:lnTo>
                  <a:lnTo>
                    <a:pt x="2577076" y="632784"/>
                  </a:lnTo>
                  <a:lnTo>
                    <a:pt x="0" y="63278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>
            <p:custDataLst>
              <p:tags r:id="rId13"/>
            </p:custDataLst>
          </p:nvPr>
        </p:nvGrpSpPr>
        <p:grpSpPr>
          <a:xfrm>
            <a:off x="0" y="6482080"/>
            <a:ext cx="12192000" cy="375920"/>
            <a:chOff x="0" y="6482080"/>
            <a:chExt cx="12192000" cy="375920"/>
          </a:xfrm>
        </p:grpSpPr>
        <p:sp>
          <p:nvSpPr>
            <p:cNvPr id="19" name="任意多边形: 形状 18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 flipH="1">
              <a:off x="0" y="6482084"/>
              <a:ext cx="12192000" cy="375916"/>
            </a:xfrm>
            <a:custGeom>
              <a:gdLst>
                <a:gd name="connsiteX0" fmla="*/ 0 w 12192000"/>
                <a:gd name="connsiteY0" fmla="*/ 0 h 632780"/>
                <a:gd name="connsiteX1" fmla="*/ 12192000 w 12192000"/>
                <a:gd name="connsiteY1" fmla="*/ 0 h 632780"/>
                <a:gd name="connsiteX2" fmla="*/ 12192000 w 12192000"/>
                <a:gd name="connsiteY2" fmla="*/ 632780 h 632780"/>
                <a:gd name="connsiteX3" fmla="*/ 0 w 12192000"/>
                <a:gd name="connsiteY3" fmla="*/ 632780 h 632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632780">
                  <a:moveTo>
                    <a:pt x="0" y="0"/>
                  </a:moveTo>
                  <a:lnTo>
                    <a:pt x="12192000" y="0"/>
                  </a:lnTo>
                  <a:lnTo>
                    <a:pt x="12192000" y="632780"/>
                  </a:lnTo>
                  <a:lnTo>
                    <a:pt x="0" y="63278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8"/>
            <p:cNvSpPr/>
            <p:nvPr>
              <p:custDataLst>
                <p:tags r:id="rId15"/>
              </p:custDataLst>
            </p:nvPr>
          </p:nvSpPr>
          <p:spPr bwMode="auto">
            <a:xfrm flipH="1">
              <a:off x="1242246" y="6482084"/>
              <a:ext cx="9122024" cy="375916"/>
            </a:xfrm>
            <a:custGeom>
              <a:gdLst>
                <a:gd name="T0" fmla="*/ 2739 w 2739"/>
                <a:gd name="T1" fmla="*/ 296 h 296"/>
                <a:gd name="T2" fmla="*/ 2581 w 2739"/>
                <a:gd name="T3" fmla="*/ 0 h 296"/>
                <a:gd name="T4" fmla="*/ 0 w 2739"/>
                <a:gd name="T5" fmla="*/ 0 h 296"/>
                <a:gd name="T6" fmla="*/ 154 w 2739"/>
                <a:gd name="T7" fmla="*/ 296 h 296"/>
                <a:gd name="T8" fmla="*/ 2739 w 2739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39" h="296">
                  <a:moveTo>
                    <a:pt x="2739" y="296"/>
                  </a:moveTo>
                  <a:lnTo>
                    <a:pt x="2581" y="0"/>
                  </a:lnTo>
                  <a:lnTo>
                    <a:pt x="0" y="0"/>
                  </a:lnTo>
                  <a:lnTo>
                    <a:pt x="154" y="296"/>
                  </a:lnTo>
                  <a:lnTo>
                    <a:pt x="2739" y="2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10"/>
            <p:cNvSpPr/>
            <p:nvPr>
              <p:custDataLst>
                <p:tags r:id="rId16"/>
              </p:custDataLst>
            </p:nvPr>
          </p:nvSpPr>
          <p:spPr bwMode="auto">
            <a:xfrm flipH="1">
              <a:off x="6484330" y="6482082"/>
              <a:ext cx="5707670" cy="375917"/>
            </a:xfrm>
            <a:custGeom>
              <a:gdLst>
                <a:gd name="T0" fmla="*/ 1824 w 1824"/>
                <a:gd name="T1" fmla="*/ 296 h 296"/>
                <a:gd name="T2" fmla="*/ 1671 w 1824"/>
                <a:gd name="T3" fmla="*/ 0 h 296"/>
                <a:gd name="T4" fmla="*/ 0 w 1824"/>
                <a:gd name="T5" fmla="*/ 0 h 296"/>
                <a:gd name="T6" fmla="*/ 158 w 1824"/>
                <a:gd name="T7" fmla="*/ 296 h 296"/>
                <a:gd name="T8" fmla="*/ 1824 w 1824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4" h="296">
                  <a:moveTo>
                    <a:pt x="1824" y="296"/>
                  </a:moveTo>
                  <a:lnTo>
                    <a:pt x="1671" y="0"/>
                  </a:lnTo>
                  <a:lnTo>
                    <a:pt x="0" y="0"/>
                  </a:lnTo>
                  <a:lnTo>
                    <a:pt x="158" y="296"/>
                  </a:lnTo>
                  <a:lnTo>
                    <a:pt x="1824" y="29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12"/>
            <p:cNvSpPr/>
            <p:nvPr>
              <p:custDataLst>
                <p:tags r:id="rId17"/>
              </p:custDataLst>
            </p:nvPr>
          </p:nvSpPr>
          <p:spPr bwMode="auto">
            <a:xfrm flipH="1">
              <a:off x="0" y="6482084"/>
              <a:ext cx="1718497" cy="375916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rgbClr val="A3D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13"/>
            <p:cNvSpPr/>
            <p:nvPr>
              <p:custDataLst>
                <p:tags r:id="rId18"/>
              </p:custDataLst>
            </p:nvPr>
          </p:nvSpPr>
          <p:spPr bwMode="auto">
            <a:xfrm flipH="1">
              <a:off x="0" y="6482084"/>
              <a:ext cx="1718497" cy="375916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14"/>
            <p:cNvSpPr/>
            <p:nvPr>
              <p:custDataLst>
                <p:tags r:id="rId19"/>
              </p:custDataLst>
            </p:nvPr>
          </p:nvSpPr>
          <p:spPr bwMode="auto">
            <a:xfrm flipH="1">
              <a:off x="1395445" y="6482084"/>
              <a:ext cx="696059" cy="375916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15"/>
            <p:cNvSpPr/>
            <p:nvPr>
              <p:custDataLst>
                <p:tags r:id="rId20"/>
              </p:custDataLst>
            </p:nvPr>
          </p:nvSpPr>
          <p:spPr bwMode="auto">
            <a:xfrm flipH="1">
              <a:off x="1395445" y="6482084"/>
              <a:ext cx="696059" cy="375916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16"/>
            <p:cNvSpPr/>
            <p:nvPr>
              <p:custDataLst>
                <p:tags r:id="rId21"/>
              </p:custDataLst>
            </p:nvPr>
          </p:nvSpPr>
          <p:spPr bwMode="auto">
            <a:xfrm flipH="1">
              <a:off x="8745685" y="6482084"/>
              <a:ext cx="2484494" cy="375916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17"/>
            <p:cNvSpPr/>
            <p:nvPr>
              <p:custDataLst>
                <p:tags r:id="rId22"/>
              </p:custDataLst>
            </p:nvPr>
          </p:nvSpPr>
          <p:spPr bwMode="auto">
            <a:xfrm flipH="1">
              <a:off x="8745685" y="6482084"/>
              <a:ext cx="2484494" cy="375916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任意多边形: 形状 27"/>
            <p:cNvSpPr/>
            <p:nvPr>
              <p:custDataLst>
                <p:tags r:id="rId23"/>
              </p:custDataLst>
            </p:nvPr>
          </p:nvSpPr>
          <p:spPr bwMode="auto">
            <a:xfrm flipH="1">
              <a:off x="9614924" y="6482080"/>
              <a:ext cx="2577076" cy="375918"/>
            </a:xfrm>
            <a:custGeom>
              <a:gdLst>
                <a:gd name="connsiteX0" fmla="*/ 0 w 2577076"/>
                <a:gd name="connsiteY0" fmla="*/ 0 h 632784"/>
                <a:gd name="connsiteX1" fmla="*/ 2067522 w 2577076"/>
                <a:gd name="connsiteY1" fmla="*/ 0 h 632784"/>
                <a:gd name="connsiteX2" fmla="*/ 2577076 w 2577076"/>
                <a:gd name="connsiteY2" fmla="*/ 632784 h 632784"/>
                <a:gd name="connsiteX3" fmla="*/ 0 w 2577076"/>
                <a:gd name="connsiteY3" fmla="*/ 632784 h 6327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7076" h="632784">
                  <a:moveTo>
                    <a:pt x="0" y="0"/>
                  </a:moveTo>
                  <a:lnTo>
                    <a:pt x="2067522" y="0"/>
                  </a:lnTo>
                  <a:lnTo>
                    <a:pt x="2577076" y="632784"/>
                  </a:lnTo>
                  <a:lnTo>
                    <a:pt x="0" y="63278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4"/>
            </p:custDataLst>
          </p:nvPr>
        </p:nvSpPr>
        <p:spPr>
          <a:xfrm>
            <a:off x="669882" y="655606"/>
            <a:ext cx="10852237" cy="914799"/>
          </a:xfrm>
        </p:spPr>
        <p:txBody>
          <a:bodyPr vert="horz" lIns="101600" tIns="38100" rIns="76200" bIns="3810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4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5"/>
            </p:custDataLst>
          </p:nvPr>
        </p:nvSpPr>
        <p:spPr>
          <a:xfrm>
            <a:off x="669882" y="1813302"/>
            <a:ext cx="10852237" cy="4528113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0" name="KSO_TEMPLATE" hidden="1"/>
          <p:cNvSpPr/>
          <p:nvPr>
            <p:custDataLst>
              <p:tags r:id="rId2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组合 35"/>
          <p:cNvGrpSpPr/>
          <p:nvPr>
            <p:custDataLst>
              <p:tags r:id="rId1"/>
            </p:custDataLst>
          </p:nvPr>
        </p:nvGrpSpPr>
        <p:grpSpPr>
          <a:xfrm>
            <a:off x="0" y="0"/>
            <a:ext cx="12192000" cy="662939"/>
            <a:chOff x="0" y="1"/>
            <a:chExt cx="12192000" cy="375924"/>
          </a:xfrm>
        </p:grpSpPr>
        <p:sp>
          <p:nvSpPr>
            <p:cNvPr id="37" name="任意多边形: 形状 36"/>
            <p:cNvSpPr>
              <a:spLocks noChangeArrowheads="1"/>
            </p:cNvSpPr>
            <p:nvPr>
              <p:custDataLst>
                <p:tags r:id="rId2"/>
              </p:custDataLst>
            </p:nvPr>
          </p:nvSpPr>
          <p:spPr bwMode="auto">
            <a:xfrm>
              <a:off x="0" y="5"/>
              <a:ext cx="12192000" cy="375920"/>
            </a:xfrm>
            <a:custGeom>
              <a:gdLst>
                <a:gd name="connsiteX0" fmla="*/ 0 w 12192000"/>
                <a:gd name="connsiteY0" fmla="*/ 0 h 632780"/>
                <a:gd name="connsiteX1" fmla="*/ 12192000 w 12192000"/>
                <a:gd name="connsiteY1" fmla="*/ 0 h 632780"/>
                <a:gd name="connsiteX2" fmla="*/ 12192000 w 12192000"/>
                <a:gd name="connsiteY2" fmla="*/ 632780 h 632780"/>
                <a:gd name="connsiteX3" fmla="*/ 0 w 12192000"/>
                <a:gd name="connsiteY3" fmla="*/ 632780 h 632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632780">
                  <a:moveTo>
                    <a:pt x="0" y="0"/>
                  </a:moveTo>
                  <a:lnTo>
                    <a:pt x="12192000" y="0"/>
                  </a:lnTo>
                  <a:lnTo>
                    <a:pt x="12192000" y="632780"/>
                  </a:lnTo>
                  <a:lnTo>
                    <a:pt x="0" y="63278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8"/>
            <p:cNvSpPr/>
            <p:nvPr>
              <p:custDataLst>
                <p:tags r:id="rId3"/>
              </p:custDataLst>
            </p:nvPr>
          </p:nvSpPr>
          <p:spPr bwMode="auto">
            <a:xfrm>
              <a:off x="1827730" y="5"/>
              <a:ext cx="9122024" cy="375920"/>
            </a:xfrm>
            <a:custGeom>
              <a:gdLst>
                <a:gd name="T0" fmla="*/ 2739 w 2739"/>
                <a:gd name="T1" fmla="*/ 296 h 296"/>
                <a:gd name="T2" fmla="*/ 2581 w 2739"/>
                <a:gd name="T3" fmla="*/ 0 h 296"/>
                <a:gd name="T4" fmla="*/ 0 w 2739"/>
                <a:gd name="T5" fmla="*/ 0 h 296"/>
                <a:gd name="T6" fmla="*/ 154 w 2739"/>
                <a:gd name="T7" fmla="*/ 296 h 296"/>
                <a:gd name="T8" fmla="*/ 2739 w 2739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39" h="296">
                  <a:moveTo>
                    <a:pt x="2739" y="296"/>
                  </a:moveTo>
                  <a:lnTo>
                    <a:pt x="2581" y="0"/>
                  </a:lnTo>
                  <a:lnTo>
                    <a:pt x="0" y="0"/>
                  </a:lnTo>
                  <a:lnTo>
                    <a:pt x="154" y="296"/>
                  </a:lnTo>
                  <a:lnTo>
                    <a:pt x="2739" y="2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10"/>
            <p:cNvSpPr/>
            <p:nvPr>
              <p:custDataLst>
                <p:tags r:id="rId4"/>
              </p:custDataLst>
            </p:nvPr>
          </p:nvSpPr>
          <p:spPr bwMode="auto">
            <a:xfrm>
              <a:off x="0" y="3"/>
              <a:ext cx="5707670" cy="375921"/>
            </a:xfrm>
            <a:custGeom>
              <a:gdLst>
                <a:gd name="T0" fmla="*/ 1824 w 1824"/>
                <a:gd name="T1" fmla="*/ 296 h 296"/>
                <a:gd name="T2" fmla="*/ 1671 w 1824"/>
                <a:gd name="T3" fmla="*/ 0 h 296"/>
                <a:gd name="T4" fmla="*/ 0 w 1824"/>
                <a:gd name="T5" fmla="*/ 0 h 296"/>
                <a:gd name="T6" fmla="*/ 158 w 1824"/>
                <a:gd name="T7" fmla="*/ 296 h 296"/>
                <a:gd name="T8" fmla="*/ 1824 w 1824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4" h="296">
                  <a:moveTo>
                    <a:pt x="1824" y="296"/>
                  </a:moveTo>
                  <a:lnTo>
                    <a:pt x="1671" y="0"/>
                  </a:lnTo>
                  <a:lnTo>
                    <a:pt x="0" y="0"/>
                  </a:lnTo>
                  <a:lnTo>
                    <a:pt x="158" y="296"/>
                  </a:lnTo>
                  <a:lnTo>
                    <a:pt x="1824" y="29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Freeform 12"/>
            <p:cNvSpPr/>
            <p:nvPr>
              <p:custDataLst>
                <p:tags r:id="rId5"/>
              </p:custDataLst>
            </p:nvPr>
          </p:nvSpPr>
          <p:spPr bwMode="auto">
            <a:xfrm>
              <a:off x="10473503" y="5"/>
              <a:ext cx="1718497" cy="375920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rgbClr val="A3D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Freeform 13"/>
            <p:cNvSpPr/>
            <p:nvPr>
              <p:custDataLst>
                <p:tags r:id="rId6"/>
              </p:custDataLst>
            </p:nvPr>
          </p:nvSpPr>
          <p:spPr bwMode="auto">
            <a:xfrm>
              <a:off x="10473503" y="5"/>
              <a:ext cx="1718497" cy="375920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Freeform 14"/>
            <p:cNvSpPr/>
            <p:nvPr>
              <p:custDataLst>
                <p:tags r:id="rId7"/>
              </p:custDataLst>
            </p:nvPr>
          </p:nvSpPr>
          <p:spPr bwMode="auto">
            <a:xfrm>
              <a:off x="10100496" y="5"/>
              <a:ext cx="696059" cy="375920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15"/>
            <p:cNvSpPr/>
            <p:nvPr>
              <p:custDataLst>
                <p:tags r:id="rId8"/>
              </p:custDataLst>
            </p:nvPr>
          </p:nvSpPr>
          <p:spPr bwMode="auto">
            <a:xfrm>
              <a:off x="10100496" y="5"/>
              <a:ext cx="696059" cy="375920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Freeform 16"/>
            <p:cNvSpPr/>
            <p:nvPr>
              <p:custDataLst>
                <p:tags r:id="rId9"/>
              </p:custDataLst>
            </p:nvPr>
          </p:nvSpPr>
          <p:spPr bwMode="auto">
            <a:xfrm>
              <a:off x="961821" y="5"/>
              <a:ext cx="2484494" cy="375920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Freeform 17"/>
            <p:cNvSpPr/>
            <p:nvPr>
              <p:custDataLst>
                <p:tags r:id="rId10"/>
              </p:custDataLst>
            </p:nvPr>
          </p:nvSpPr>
          <p:spPr bwMode="auto">
            <a:xfrm>
              <a:off x="961821" y="5"/>
              <a:ext cx="2484494" cy="375920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任意多边形: 形状 45"/>
            <p:cNvSpPr/>
            <p:nvPr>
              <p:custDataLst>
                <p:tags r:id="rId11"/>
              </p:custDataLst>
            </p:nvPr>
          </p:nvSpPr>
          <p:spPr bwMode="auto">
            <a:xfrm>
              <a:off x="0" y="1"/>
              <a:ext cx="2577076" cy="375922"/>
            </a:xfrm>
            <a:custGeom>
              <a:gdLst>
                <a:gd name="connsiteX0" fmla="*/ 0 w 2577076"/>
                <a:gd name="connsiteY0" fmla="*/ 0 h 632784"/>
                <a:gd name="connsiteX1" fmla="*/ 2067522 w 2577076"/>
                <a:gd name="connsiteY1" fmla="*/ 0 h 632784"/>
                <a:gd name="connsiteX2" fmla="*/ 2577076 w 2577076"/>
                <a:gd name="connsiteY2" fmla="*/ 632784 h 632784"/>
                <a:gd name="connsiteX3" fmla="*/ 0 w 2577076"/>
                <a:gd name="connsiteY3" fmla="*/ 632784 h 6327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7076" h="632784">
                  <a:moveTo>
                    <a:pt x="0" y="0"/>
                  </a:moveTo>
                  <a:lnTo>
                    <a:pt x="2067522" y="0"/>
                  </a:lnTo>
                  <a:lnTo>
                    <a:pt x="2577076" y="632784"/>
                  </a:lnTo>
                  <a:lnTo>
                    <a:pt x="0" y="63278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7" name="组合 46"/>
          <p:cNvGrpSpPr/>
          <p:nvPr>
            <p:custDataLst>
              <p:tags r:id="rId12"/>
            </p:custDataLst>
          </p:nvPr>
        </p:nvGrpSpPr>
        <p:grpSpPr>
          <a:xfrm>
            <a:off x="0" y="6050280"/>
            <a:ext cx="12192000" cy="807720"/>
            <a:chOff x="0" y="6482080"/>
            <a:chExt cx="12192000" cy="375920"/>
          </a:xfrm>
        </p:grpSpPr>
        <p:sp>
          <p:nvSpPr>
            <p:cNvPr id="63" name="任意多边形: 形状 62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 flipH="1">
              <a:off x="0" y="6482084"/>
              <a:ext cx="12192000" cy="375916"/>
            </a:xfrm>
            <a:custGeom>
              <a:gdLst>
                <a:gd name="connsiteX0" fmla="*/ 0 w 12192000"/>
                <a:gd name="connsiteY0" fmla="*/ 0 h 632780"/>
                <a:gd name="connsiteX1" fmla="*/ 12192000 w 12192000"/>
                <a:gd name="connsiteY1" fmla="*/ 0 h 632780"/>
                <a:gd name="connsiteX2" fmla="*/ 12192000 w 12192000"/>
                <a:gd name="connsiteY2" fmla="*/ 632780 h 632780"/>
                <a:gd name="connsiteX3" fmla="*/ 0 w 12192000"/>
                <a:gd name="connsiteY3" fmla="*/ 632780 h 632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192000" h="632780">
                  <a:moveTo>
                    <a:pt x="0" y="0"/>
                  </a:moveTo>
                  <a:lnTo>
                    <a:pt x="12192000" y="0"/>
                  </a:lnTo>
                  <a:lnTo>
                    <a:pt x="12192000" y="632780"/>
                  </a:lnTo>
                  <a:lnTo>
                    <a:pt x="0" y="63278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Freeform 8"/>
            <p:cNvSpPr/>
            <p:nvPr>
              <p:custDataLst>
                <p:tags r:id="rId14"/>
              </p:custDataLst>
            </p:nvPr>
          </p:nvSpPr>
          <p:spPr bwMode="auto">
            <a:xfrm flipH="1">
              <a:off x="1242246" y="6482084"/>
              <a:ext cx="9122024" cy="375916"/>
            </a:xfrm>
            <a:custGeom>
              <a:gdLst>
                <a:gd name="T0" fmla="*/ 2739 w 2739"/>
                <a:gd name="T1" fmla="*/ 296 h 296"/>
                <a:gd name="T2" fmla="*/ 2581 w 2739"/>
                <a:gd name="T3" fmla="*/ 0 h 296"/>
                <a:gd name="T4" fmla="*/ 0 w 2739"/>
                <a:gd name="T5" fmla="*/ 0 h 296"/>
                <a:gd name="T6" fmla="*/ 154 w 2739"/>
                <a:gd name="T7" fmla="*/ 296 h 296"/>
                <a:gd name="T8" fmla="*/ 2739 w 2739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39" h="296">
                  <a:moveTo>
                    <a:pt x="2739" y="296"/>
                  </a:moveTo>
                  <a:lnTo>
                    <a:pt x="2581" y="0"/>
                  </a:lnTo>
                  <a:lnTo>
                    <a:pt x="0" y="0"/>
                  </a:lnTo>
                  <a:lnTo>
                    <a:pt x="154" y="296"/>
                  </a:lnTo>
                  <a:lnTo>
                    <a:pt x="2739" y="29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Freeform 10"/>
            <p:cNvSpPr/>
            <p:nvPr>
              <p:custDataLst>
                <p:tags r:id="rId15"/>
              </p:custDataLst>
            </p:nvPr>
          </p:nvSpPr>
          <p:spPr bwMode="auto">
            <a:xfrm flipH="1">
              <a:off x="6484330" y="6482082"/>
              <a:ext cx="5707670" cy="375917"/>
            </a:xfrm>
            <a:custGeom>
              <a:gdLst>
                <a:gd name="T0" fmla="*/ 1824 w 1824"/>
                <a:gd name="T1" fmla="*/ 296 h 296"/>
                <a:gd name="T2" fmla="*/ 1671 w 1824"/>
                <a:gd name="T3" fmla="*/ 0 h 296"/>
                <a:gd name="T4" fmla="*/ 0 w 1824"/>
                <a:gd name="T5" fmla="*/ 0 h 296"/>
                <a:gd name="T6" fmla="*/ 158 w 1824"/>
                <a:gd name="T7" fmla="*/ 296 h 296"/>
                <a:gd name="T8" fmla="*/ 1824 w 1824"/>
                <a:gd name="T9" fmla="*/ 296 h 2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4" h="296">
                  <a:moveTo>
                    <a:pt x="1824" y="296"/>
                  </a:moveTo>
                  <a:lnTo>
                    <a:pt x="1671" y="0"/>
                  </a:lnTo>
                  <a:lnTo>
                    <a:pt x="0" y="0"/>
                  </a:lnTo>
                  <a:lnTo>
                    <a:pt x="158" y="296"/>
                  </a:lnTo>
                  <a:lnTo>
                    <a:pt x="1824" y="29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Freeform 12"/>
            <p:cNvSpPr/>
            <p:nvPr>
              <p:custDataLst>
                <p:tags r:id="rId16"/>
              </p:custDataLst>
            </p:nvPr>
          </p:nvSpPr>
          <p:spPr bwMode="auto">
            <a:xfrm flipH="1">
              <a:off x="0" y="6482084"/>
              <a:ext cx="1718497" cy="375916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  <a:close/>
                </a:path>
              </a:pathLst>
            </a:custGeom>
            <a:solidFill>
              <a:srgbClr val="A3D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Freeform 13"/>
            <p:cNvSpPr/>
            <p:nvPr>
              <p:custDataLst>
                <p:tags r:id="rId17"/>
              </p:custDataLst>
            </p:nvPr>
          </p:nvSpPr>
          <p:spPr bwMode="auto">
            <a:xfrm flipH="1">
              <a:off x="0" y="6482084"/>
              <a:ext cx="1718497" cy="375916"/>
            </a:xfrm>
            <a:custGeom>
              <a:gdLst>
                <a:gd name="T0" fmla="*/ 516 w 516"/>
                <a:gd name="T1" fmla="*/ 0 h 190"/>
                <a:gd name="T2" fmla="*/ 0 w 516"/>
                <a:gd name="T3" fmla="*/ 0 h 190"/>
                <a:gd name="T4" fmla="*/ 97 w 516"/>
                <a:gd name="T5" fmla="*/ 190 h 190"/>
                <a:gd name="T6" fmla="*/ 516 w 516"/>
                <a:gd name="T7" fmla="*/ 190 h 190"/>
                <a:gd name="T8" fmla="*/ 516 w 51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6" h="190">
                  <a:moveTo>
                    <a:pt x="516" y="0"/>
                  </a:moveTo>
                  <a:lnTo>
                    <a:pt x="0" y="0"/>
                  </a:lnTo>
                  <a:lnTo>
                    <a:pt x="97" y="190"/>
                  </a:lnTo>
                  <a:lnTo>
                    <a:pt x="516" y="190"/>
                  </a:lnTo>
                  <a:lnTo>
                    <a:pt x="516" y="0"/>
                  </a:ln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Freeform 14"/>
            <p:cNvSpPr/>
            <p:nvPr>
              <p:custDataLst>
                <p:tags r:id="rId18"/>
              </p:custDataLst>
            </p:nvPr>
          </p:nvSpPr>
          <p:spPr bwMode="auto">
            <a:xfrm flipH="1">
              <a:off x="1395445" y="6482084"/>
              <a:ext cx="696059" cy="375916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Freeform 15"/>
            <p:cNvSpPr/>
            <p:nvPr>
              <p:custDataLst>
                <p:tags r:id="rId19"/>
              </p:custDataLst>
            </p:nvPr>
          </p:nvSpPr>
          <p:spPr bwMode="auto">
            <a:xfrm flipH="1">
              <a:off x="1395445" y="6482084"/>
              <a:ext cx="696059" cy="375916"/>
            </a:xfrm>
            <a:custGeom>
              <a:gdLst>
                <a:gd name="T0" fmla="*/ 112 w 209"/>
                <a:gd name="T1" fmla="*/ 0 h 190"/>
                <a:gd name="T2" fmla="*/ 102 w 209"/>
                <a:gd name="T3" fmla="*/ 0 h 190"/>
                <a:gd name="T4" fmla="*/ 0 w 209"/>
                <a:gd name="T5" fmla="*/ 190 h 190"/>
                <a:gd name="T6" fmla="*/ 209 w 209"/>
                <a:gd name="T7" fmla="*/ 190 h 190"/>
                <a:gd name="T8" fmla="*/ 112 w 209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190">
                  <a:moveTo>
                    <a:pt x="112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209" y="190"/>
                  </a:lnTo>
                  <a:lnTo>
                    <a:pt x="11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0" name="Freeform 16"/>
            <p:cNvSpPr/>
            <p:nvPr>
              <p:custDataLst>
                <p:tags r:id="rId20"/>
              </p:custDataLst>
            </p:nvPr>
          </p:nvSpPr>
          <p:spPr bwMode="auto">
            <a:xfrm flipH="1">
              <a:off x="8745685" y="6482084"/>
              <a:ext cx="2484494" cy="375916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Freeform 17"/>
            <p:cNvSpPr/>
            <p:nvPr>
              <p:custDataLst>
                <p:tags r:id="rId21"/>
              </p:custDataLst>
            </p:nvPr>
          </p:nvSpPr>
          <p:spPr bwMode="auto">
            <a:xfrm flipH="1">
              <a:off x="8745685" y="6482084"/>
              <a:ext cx="2484494" cy="375916"/>
            </a:xfrm>
            <a:custGeom>
              <a:gdLst>
                <a:gd name="T0" fmla="*/ 746 w 746"/>
                <a:gd name="T1" fmla="*/ 0 h 190"/>
                <a:gd name="T2" fmla="*/ 102 w 746"/>
                <a:gd name="T3" fmla="*/ 0 h 190"/>
                <a:gd name="T4" fmla="*/ 0 w 746"/>
                <a:gd name="T5" fmla="*/ 190 h 190"/>
                <a:gd name="T6" fmla="*/ 649 w 746"/>
                <a:gd name="T7" fmla="*/ 190 h 190"/>
                <a:gd name="T8" fmla="*/ 746 w 746"/>
                <a:gd name="T9" fmla="*/ 0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6" h="190">
                  <a:moveTo>
                    <a:pt x="746" y="0"/>
                  </a:moveTo>
                  <a:lnTo>
                    <a:pt x="102" y="0"/>
                  </a:lnTo>
                  <a:lnTo>
                    <a:pt x="0" y="190"/>
                  </a:lnTo>
                  <a:lnTo>
                    <a:pt x="649" y="190"/>
                  </a:lnTo>
                  <a:lnTo>
                    <a:pt x="746" y="0"/>
                  </a:lnTo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任意多边形: 形状 71"/>
            <p:cNvSpPr/>
            <p:nvPr>
              <p:custDataLst>
                <p:tags r:id="rId22"/>
              </p:custDataLst>
            </p:nvPr>
          </p:nvSpPr>
          <p:spPr bwMode="auto">
            <a:xfrm flipH="1">
              <a:off x="9614924" y="6482080"/>
              <a:ext cx="2577076" cy="375918"/>
            </a:xfrm>
            <a:custGeom>
              <a:gdLst>
                <a:gd name="connsiteX0" fmla="*/ 0 w 2577076"/>
                <a:gd name="connsiteY0" fmla="*/ 0 h 632784"/>
                <a:gd name="connsiteX1" fmla="*/ 2067522 w 2577076"/>
                <a:gd name="connsiteY1" fmla="*/ 0 h 632784"/>
                <a:gd name="connsiteX2" fmla="*/ 2577076 w 2577076"/>
                <a:gd name="connsiteY2" fmla="*/ 632784 h 632784"/>
                <a:gd name="connsiteX3" fmla="*/ 0 w 2577076"/>
                <a:gd name="connsiteY3" fmla="*/ 632784 h 6327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7076" h="632784">
                  <a:moveTo>
                    <a:pt x="0" y="0"/>
                  </a:moveTo>
                  <a:lnTo>
                    <a:pt x="2067522" y="0"/>
                  </a:lnTo>
                  <a:lnTo>
                    <a:pt x="2577076" y="632784"/>
                  </a:lnTo>
                  <a:lnTo>
                    <a:pt x="0" y="63278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4394130" y="2257955"/>
            <a:ext cx="6402426" cy="985805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4800" b="1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21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4394129" y="3317342"/>
            <a:ext cx="6402426" cy="128270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KSO_TEMPLATE" hidden="1"/>
          <p:cNvSpPr/>
          <p:nvPr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KSO_TEMPLATE" hidden="1"/>
          <p:cNvSpPr/>
          <p:nvPr>
            <p:custDataLst>
              <p:tags r:id="rId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KSO_TEMPLATE" hidden="1"/>
          <p:cNvSpPr/>
          <p:nvPr>
            <p:custDataLst>
              <p:tags r:id="rId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KSO_TEMPLATE" hidden="1"/>
          <p:cNvSpPr/>
          <p:nvPr>
            <p:custDataLst>
              <p:tags r:id="rId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latin typeface="微软雅黑" panose="020b0503020204020204" charset="-122"/>
                <a:ea typeface="微软雅黑"/>
              </a:defRPr>
            </a:lvl1pPr>
            <a:lvl2pPr>
              <a:defRPr>
                <a:latin typeface="微软雅黑" panose="020b0503020204020204" charset="-122"/>
                <a:ea typeface="微软雅黑"/>
              </a:defRPr>
            </a:lvl2pPr>
            <a:lvl3pPr>
              <a:defRPr>
                <a:latin typeface="微软雅黑" panose="020b0503020204020204" charset="-122"/>
                <a:ea typeface="微软雅黑"/>
              </a:defRPr>
            </a:lvl3pPr>
            <a:lvl4pPr>
              <a:defRPr>
                <a:latin typeface="微软雅黑" panose="020b0503020204020204" charset="-122"/>
                <a:ea typeface="微软雅黑"/>
              </a:defRPr>
            </a:lvl4pPr>
            <a:lvl5pPr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" name="KSO_TEMPLATE" hidden="1"/>
          <p:cNvSpPr/>
          <p:nvPr>
            <p:custDataLst>
              <p:tags r:id="rId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16"/>
          <p:cNvSpPr/>
          <p:nvPr>
            <p:custDataLst>
              <p:tags r:id="rId1"/>
            </p:custDataLst>
          </p:nvPr>
        </p:nvSpPr>
        <p:spPr>
          <a:xfrm flipH="1">
            <a:off x="29210" y="635"/>
            <a:ext cx="8389620" cy="6851650"/>
          </a:xfrm>
          <a:custGeom>
            <a:gdLst>
              <a:gd name="connsiteX0" fmla="*/ 0 w 8389487"/>
              <a:gd name="connsiteY0" fmla="*/ 0 h 6858000"/>
              <a:gd name="connsiteX1" fmla="*/ 4611663 w 8389487"/>
              <a:gd name="connsiteY1" fmla="*/ 0 h 6858000"/>
              <a:gd name="connsiteX2" fmla="*/ 8389487 w 8389487"/>
              <a:gd name="connsiteY2" fmla="*/ 6858000 h 6858000"/>
              <a:gd name="connsiteX3" fmla="*/ 3777823 w 83894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89487" h="6858000">
                <a:moveTo>
                  <a:pt x="0" y="0"/>
                </a:moveTo>
                <a:lnTo>
                  <a:pt x="4611663" y="0"/>
                </a:lnTo>
                <a:lnTo>
                  <a:pt x="8389487" y="6858000"/>
                </a:lnTo>
                <a:lnTo>
                  <a:pt x="3777823" y="685800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 w="580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任意多边形: 形状 17"/>
          <p:cNvSpPr/>
          <p:nvPr>
            <p:custDataLst>
              <p:tags r:id="rId2"/>
            </p:custDataLst>
          </p:nvPr>
        </p:nvSpPr>
        <p:spPr>
          <a:xfrm flipH="1">
            <a:off x="1847850" y="-5715"/>
            <a:ext cx="8389620" cy="6864350"/>
          </a:xfrm>
          <a:custGeom>
            <a:gdLst>
              <a:gd name="connsiteX0" fmla="*/ 0 w 8389487"/>
              <a:gd name="connsiteY0" fmla="*/ 0 h 6858000"/>
              <a:gd name="connsiteX1" fmla="*/ 4611664 w 8389487"/>
              <a:gd name="connsiteY1" fmla="*/ 0 h 6858000"/>
              <a:gd name="connsiteX2" fmla="*/ 8389487 w 8389487"/>
              <a:gd name="connsiteY2" fmla="*/ 6858000 h 6858000"/>
              <a:gd name="connsiteX3" fmla="*/ 3777824 w 83894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89487" h="6858000">
                <a:moveTo>
                  <a:pt x="0" y="0"/>
                </a:moveTo>
                <a:lnTo>
                  <a:pt x="4611664" y="0"/>
                </a:lnTo>
                <a:lnTo>
                  <a:pt x="8389487" y="6858000"/>
                </a:lnTo>
                <a:lnTo>
                  <a:pt x="3777824" y="6858000"/>
                </a:lnTo>
                <a:close/>
              </a:path>
            </a:pathLst>
          </a:custGeom>
          <a:solidFill>
            <a:schemeClr val="accent2"/>
          </a:solidFill>
          <a:ln w="580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任意多边形: 形状 18"/>
          <p:cNvSpPr/>
          <p:nvPr>
            <p:custDataLst>
              <p:tags r:id="rId3"/>
            </p:custDataLst>
          </p:nvPr>
        </p:nvSpPr>
        <p:spPr>
          <a:xfrm flipH="1">
            <a:off x="0" y="0"/>
            <a:ext cx="4673600" cy="6858000"/>
          </a:xfrm>
          <a:custGeom>
            <a:gdLst>
              <a:gd name="connsiteX0" fmla="*/ 3778150 w 4673604"/>
              <a:gd name="connsiteY0" fmla="*/ 0 h 6858000"/>
              <a:gd name="connsiteX1" fmla="*/ 4673604 w 4673604"/>
              <a:gd name="connsiteY1" fmla="*/ 0 h 6858000"/>
              <a:gd name="connsiteX2" fmla="*/ 4673604 w 4673604"/>
              <a:gd name="connsiteY2" fmla="*/ 1611401 h 6858000"/>
              <a:gd name="connsiteX3" fmla="*/ 1783192 w 4673604"/>
              <a:gd name="connsiteY3" fmla="*/ 6858000 h 6858000"/>
              <a:gd name="connsiteX4" fmla="*/ 0 w 4673604"/>
              <a:gd name="connsiteY4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73604" h="6858000">
                <a:moveTo>
                  <a:pt x="3778150" y="0"/>
                </a:moveTo>
                <a:lnTo>
                  <a:pt x="4673604" y="0"/>
                </a:lnTo>
                <a:lnTo>
                  <a:pt x="4673604" y="1611401"/>
                </a:lnTo>
                <a:lnTo>
                  <a:pt x="17831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3">
              <a:alpha val="69000"/>
            </a:schemeClr>
          </a:solidFill>
          <a:ln w="580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20" name="任意多边形: 形状 19"/>
          <p:cNvSpPr/>
          <p:nvPr>
            <p:custDataLst>
              <p:tags r:id="rId4"/>
            </p:custDataLst>
          </p:nvPr>
        </p:nvSpPr>
        <p:spPr>
          <a:xfrm flipH="1">
            <a:off x="3883660" y="-5715"/>
            <a:ext cx="8308340" cy="6864350"/>
          </a:xfrm>
          <a:custGeom>
            <a:gdLst>
              <a:gd name="connsiteX0" fmla="*/ 0 w 8308544"/>
              <a:gd name="connsiteY0" fmla="*/ 0 h 6858000"/>
              <a:gd name="connsiteX1" fmla="*/ 4530721 w 8308544"/>
              <a:gd name="connsiteY1" fmla="*/ 0 h 6858000"/>
              <a:gd name="connsiteX2" fmla="*/ 8308544 w 8308544"/>
              <a:gd name="connsiteY2" fmla="*/ 6858000 h 6858000"/>
              <a:gd name="connsiteX3" fmla="*/ 3696881 w 8308544"/>
              <a:gd name="connsiteY3" fmla="*/ 6858000 h 6858000"/>
              <a:gd name="connsiteX4" fmla="*/ 0 w 8308544"/>
              <a:gd name="connsiteY4" fmla="*/ 1469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08544" h="6858000">
                <a:moveTo>
                  <a:pt x="0" y="0"/>
                </a:moveTo>
                <a:lnTo>
                  <a:pt x="4530721" y="0"/>
                </a:lnTo>
                <a:lnTo>
                  <a:pt x="8308544" y="6858000"/>
                </a:lnTo>
                <a:lnTo>
                  <a:pt x="3696881" y="6858000"/>
                </a:lnTo>
                <a:lnTo>
                  <a:pt x="0" y="146938"/>
                </a:lnTo>
                <a:close/>
              </a:path>
            </a:pathLst>
          </a:custGeom>
          <a:solidFill>
            <a:schemeClr val="accent1"/>
          </a:solidFill>
          <a:ln w="580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9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20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21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3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512776" y="2503946"/>
            <a:ext cx="6543170" cy="1621509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130000"/>
              </a:lnSpc>
              <a:buFont typeface="Arial" pitchFamily="34" charset="0"/>
              <a:buNone/>
              <a:defRPr sz="8000" baseline="0">
                <a:solidFill>
                  <a:srgbClr val="434042"/>
                </a:solidFill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5" name="KSO_TEMPLATE" hidden="1"/>
          <p:cNvSpPr/>
          <p:nvPr>
            <p:custDataLst>
              <p:tags r:id="rId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31" Type="http://schemas.openxmlformats.org/officeDocument/2006/relationships/tags" Target="../tags/tag179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18" Type="http://schemas.openxmlformats.org/officeDocument/2006/relationships/tags" Target="../tags/tag306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14" Type="http://schemas.openxmlformats.org/officeDocument/2006/relationships/tags" Target="../tags/tag319.xml" /><Relationship Id="rId15" Type="http://schemas.openxmlformats.org/officeDocument/2006/relationships/tags" Target="../tags/tag320.xml" /><Relationship Id="rId16" Type="http://schemas.openxmlformats.org/officeDocument/2006/relationships/tags" Target="../tags/tag321.xml" /><Relationship Id="rId17" Type="http://schemas.openxmlformats.org/officeDocument/2006/relationships/tags" Target="../tags/tag322.xml" /><Relationship Id="rId18" Type="http://schemas.openxmlformats.org/officeDocument/2006/relationships/tags" Target="../tags/tag323.xml" /><Relationship Id="rId2" Type="http://schemas.openxmlformats.org/officeDocument/2006/relationships/tags" Target="../tags/tag307.xml" /><Relationship Id="rId3" Type="http://schemas.openxmlformats.org/officeDocument/2006/relationships/tags" Target="../tags/tag308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tags" Target="../tags/tag334.xml" /><Relationship Id="rId13" Type="http://schemas.openxmlformats.org/officeDocument/2006/relationships/tags" Target="../tags/tag335.xml" /><Relationship Id="rId14" Type="http://schemas.openxmlformats.org/officeDocument/2006/relationships/tags" Target="../tags/tag336.xml" /><Relationship Id="rId15" Type="http://schemas.openxmlformats.org/officeDocument/2006/relationships/tags" Target="../tags/tag337.xml" /><Relationship Id="rId16" Type="http://schemas.openxmlformats.org/officeDocument/2006/relationships/tags" Target="../tags/tag338.xml" /><Relationship Id="rId17" Type="http://schemas.openxmlformats.org/officeDocument/2006/relationships/tags" Target="../tags/tag339.xml" /><Relationship Id="rId18" Type="http://schemas.openxmlformats.org/officeDocument/2006/relationships/tags" Target="../tags/tag340.xml" /><Relationship Id="rId19" Type="http://schemas.openxmlformats.org/officeDocument/2006/relationships/tags" Target="../tags/tag341.xml" /><Relationship Id="rId2" Type="http://schemas.openxmlformats.org/officeDocument/2006/relationships/tags" Target="../tags/tag324.xml" /><Relationship Id="rId20" Type="http://schemas.openxmlformats.org/officeDocument/2006/relationships/tags" Target="../tags/tag342.xml" /><Relationship Id="rId21" Type="http://schemas.openxmlformats.org/officeDocument/2006/relationships/tags" Target="../tags/tag343.xml" /><Relationship Id="rId22" Type="http://schemas.openxmlformats.org/officeDocument/2006/relationships/tags" Target="../tags/tag344.xml" /><Relationship Id="rId23" Type="http://schemas.openxmlformats.org/officeDocument/2006/relationships/tags" Target="../tags/tag345.xml" /><Relationship Id="rId24" Type="http://schemas.openxmlformats.org/officeDocument/2006/relationships/tags" Target="../tags/tag346.xml" /><Relationship Id="rId25" Type="http://schemas.openxmlformats.org/officeDocument/2006/relationships/tags" Target="../tags/tag347.xml" /><Relationship Id="rId26" Type="http://schemas.openxmlformats.org/officeDocument/2006/relationships/tags" Target="../tags/tag348.xml" /><Relationship Id="rId27" Type="http://schemas.openxmlformats.org/officeDocument/2006/relationships/tags" Target="../tags/tag349.xml" /><Relationship Id="rId28" Type="http://schemas.openxmlformats.org/officeDocument/2006/relationships/tags" Target="../tags/tag350.xml" /><Relationship Id="rId29" Type="http://schemas.openxmlformats.org/officeDocument/2006/relationships/tags" Target="../tags/tag351.xml" /><Relationship Id="rId3" Type="http://schemas.openxmlformats.org/officeDocument/2006/relationships/tags" Target="../tags/tag325.xml" /><Relationship Id="rId30" Type="http://schemas.openxmlformats.org/officeDocument/2006/relationships/tags" Target="../tags/tag352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tags" Target="../tags/tag328.xml" /><Relationship Id="rId7" Type="http://schemas.openxmlformats.org/officeDocument/2006/relationships/tags" Target="../tags/tag329.xml" /><Relationship Id="rId8" Type="http://schemas.openxmlformats.org/officeDocument/2006/relationships/tags" Target="../tags/tag330.xml" /><Relationship Id="rId9" Type="http://schemas.openxmlformats.org/officeDocument/2006/relationships/tags" Target="../tags/tag3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320040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23"/>
          <p:cNvSpPr txBox="1"/>
          <p:nvPr>
            <p:custDataLst>
              <p:tags r:id="rId3"/>
            </p:custDataLst>
          </p:nvPr>
        </p:nvSpPr>
        <p:spPr>
          <a:xfrm>
            <a:off x="671195" y="193040"/>
            <a:ext cx="3514090" cy="845185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tx2"/>
                </a:solidFill>
                <a:latin typeface="Arial" pitchFamily="34" charset="0"/>
                <a:ea typeface="微软雅黑"/>
                <a:cs typeface="Arial" pitchFamily="34" charset="0"/>
              </a:rPr>
              <a:t>情景交际</a:t>
            </a:r>
            <a:endParaRPr lang="zh-CN" altLang="en-US" sz="4400" b="1">
              <a:solidFill>
                <a:schemeClr val="tx2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9" name="平行四边形 18"/>
          <p:cNvSpPr/>
          <p:nvPr>
            <p:custDataLst>
              <p:tags r:id="rId4"/>
            </p:custDataLst>
          </p:nvPr>
        </p:nvSpPr>
        <p:spPr bwMode="auto">
          <a:xfrm>
            <a:off x="2572385" y="1243965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>
              <a:ea typeface="微软雅黑"/>
            </a:endParaRPr>
          </a:p>
        </p:txBody>
      </p:sp>
      <p:sp>
        <p:nvSpPr>
          <p:cNvPr id="18" name="平行四边形 17"/>
          <p:cNvSpPr/>
          <p:nvPr>
            <p:custDataLst>
              <p:tags r:id="rId5"/>
            </p:custDataLst>
          </p:nvPr>
        </p:nvSpPr>
        <p:spPr bwMode="auto">
          <a:xfrm>
            <a:off x="1863725" y="1243965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01</a:t>
            </a:r>
            <a:endParaRPr lang="en-US" altLang="zh-CN" sz="2000">
              <a:solidFill>
                <a:schemeClr val="bg1">
                  <a:lumMod val="100000"/>
                </a:schemeClr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7" name="平行四边形 16"/>
          <p:cNvSpPr/>
          <p:nvPr>
            <p:custDataLst>
              <p:tags r:id="rId6"/>
            </p:custDataLst>
          </p:nvPr>
        </p:nvSpPr>
        <p:spPr bwMode="auto">
          <a:xfrm>
            <a:off x="3243580" y="1998980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>
              <a:ea typeface="微软雅黑"/>
            </a:endParaRPr>
          </a:p>
        </p:txBody>
      </p:sp>
      <p:sp>
        <p:nvSpPr>
          <p:cNvPr id="16" name="平行四边形 15"/>
          <p:cNvSpPr/>
          <p:nvPr>
            <p:custDataLst>
              <p:tags r:id="rId7"/>
            </p:custDataLst>
          </p:nvPr>
        </p:nvSpPr>
        <p:spPr bwMode="auto">
          <a:xfrm>
            <a:off x="2534920" y="1998980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02</a:t>
            </a:r>
          </a:p>
        </p:txBody>
      </p:sp>
      <p:sp>
        <p:nvSpPr>
          <p:cNvPr id="15" name="平行四边形 14"/>
          <p:cNvSpPr/>
          <p:nvPr>
            <p:custDataLst>
              <p:tags r:id="rId8"/>
            </p:custDataLst>
          </p:nvPr>
        </p:nvSpPr>
        <p:spPr bwMode="auto">
          <a:xfrm>
            <a:off x="3914775" y="2753995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>
              <a:ea typeface="微软雅黑"/>
            </a:endParaRPr>
          </a:p>
        </p:txBody>
      </p:sp>
      <p:sp>
        <p:nvSpPr>
          <p:cNvPr id="14" name="平行四边形 13"/>
          <p:cNvSpPr/>
          <p:nvPr>
            <p:custDataLst>
              <p:tags r:id="rId9"/>
            </p:custDataLst>
          </p:nvPr>
        </p:nvSpPr>
        <p:spPr bwMode="auto">
          <a:xfrm>
            <a:off x="3206750" y="2753995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03</a:t>
            </a:r>
          </a:p>
        </p:txBody>
      </p:sp>
      <p:sp>
        <p:nvSpPr>
          <p:cNvPr id="13" name="平行四边形 12"/>
          <p:cNvSpPr/>
          <p:nvPr>
            <p:custDataLst>
              <p:tags r:id="rId10"/>
            </p:custDataLst>
          </p:nvPr>
        </p:nvSpPr>
        <p:spPr bwMode="auto">
          <a:xfrm>
            <a:off x="4586605" y="3508375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>
              <a:ea typeface="微软雅黑"/>
            </a:endParaRPr>
          </a:p>
        </p:txBody>
      </p:sp>
      <p:sp>
        <p:nvSpPr>
          <p:cNvPr id="12" name="平行四边形 11"/>
          <p:cNvSpPr/>
          <p:nvPr>
            <p:custDataLst>
              <p:tags r:id="rId11"/>
            </p:custDataLst>
          </p:nvPr>
        </p:nvSpPr>
        <p:spPr bwMode="auto">
          <a:xfrm>
            <a:off x="3877945" y="3508375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04</a:t>
            </a:r>
          </a:p>
        </p:txBody>
      </p:sp>
      <p:sp>
        <p:nvSpPr>
          <p:cNvPr id="11" name="平行四边形 10"/>
          <p:cNvSpPr/>
          <p:nvPr>
            <p:custDataLst>
              <p:tags r:id="rId12"/>
            </p:custDataLst>
          </p:nvPr>
        </p:nvSpPr>
        <p:spPr bwMode="auto">
          <a:xfrm>
            <a:off x="5257800" y="4263390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>
              <a:ea typeface="微软雅黑"/>
            </a:endParaRPr>
          </a:p>
        </p:txBody>
      </p:sp>
      <p:sp>
        <p:nvSpPr>
          <p:cNvPr id="10" name="平行四边形 9"/>
          <p:cNvSpPr/>
          <p:nvPr>
            <p:custDataLst>
              <p:tags r:id="rId13"/>
            </p:custDataLst>
          </p:nvPr>
        </p:nvSpPr>
        <p:spPr bwMode="auto">
          <a:xfrm>
            <a:off x="4549140" y="4263390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05</a:t>
            </a:r>
          </a:p>
        </p:txBody>
      </p:sp>
      <p:sp>
        <p:nvSpPr>
          <p:cNvPr id="23" name="平行四边形 22"/>
          <p:cNvSpPr/>
          <p:nvPr>
            <p:custDataLst>
              <p:tags r:id="rId14"/>
            </p:custDataLst>
          </p:nvPr>
        </p:nvSpPr>
        <p:spPr bwMode="auto">
          <a:xfrm>
            <a:off x="5928995" y="5018405"/>
            <a:ext cx="4399280" cy="595630"/>
          </a:xfrm>
          <a:prstGeom prst="parallelogram">
            <a:avLst/>
          </a:prstGeom>
          <a:noFill/>
          <a:ln w="12700" cap="flat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altLang="zh-CN" sz="1100"/>
          </a:p>
        </p:txBody>
      </p:sp>
      <p:sp>
        <p:nvSpPr>
          <p:cNvPr id="2" name="平行四边形 1"/>
          <p:cNvSpPr/>
          <p:nvPr>
            <p:custDataLst>
              <p:tags r:id="rId15"/>
            </p:custDataLst>
          </p:nvPr>
        </p:nvSpPr>
        <p:spPr bwMode="auto">
          <a:xfrm>
            <a:off x="5220970" y="5018405"/>
            <a:ext cx="1052195" cy="595630"/>
          </a:xfrm>
          <a:prstGeom prst="parallelogram">
            <a:avLst/>
          </a:prstGeom>
          <a:solidFill>
            <a:schemeClr val="accent2"/>
          </a:solidFill>
          <a:ln w="127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 rot="0" spcFirstLastPara="0" vert="horz" wrap="square" lIns="91440" tIns="45720" rIns="91440" bIns="45720" anchor="ctr" anchorCtr="1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chemeClr val="bg1">
                    <a:lumMod val="100000"/>
                  </a:schemeClr>
                </a:solidFill>
                <a:latin typeface="Arial" pitchFamily="34" charset="0"/>
                <a:ea typeface="微软雅黑"/>
                <a:cs typeface="Arial" pitchFamily="34" charset="0"/>
              </a:rPr>
              <a:t>06</a:t>
            </a:r>
          </a:p>
        </p:txBody>
      </p:sp>
      <p:sp>
        <p:nvSpPr>
          <p:cNvPr id="21" name="文本框 20"/>
          <p:cNvSpPr txBox="1"/>
          <p:nvPr>
            <p:custDataLst>
              <p:tags r:id="rId16"/>
            </p:custDataLst>
          </p:nvPr>
        </p:nvSpPr>
        <p:spPr>
          <a:xfrm>
            <a:off x="3219450" y="1369060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latin typeface="微软雅黑" panose="020b0503020204020204" charset="-122"/>
                <a:ea typeface="微软雅黑"/>
              </a:rPr>
              <a:t>询问、应答</a:t>
            </a:r>
            <a:endParaRPr lang="zh-CN" altLang="en-US" sz="1400" spc="150"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3823970" y="2125980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latin typeface="微软雅黑" panose="020b0503020204020204" charset="-122"/>
                <a:ea typeface="微软雅黑"/>
              </a:rPr>
              <a:t>请求、征求意见、邀请、应答</a:t>
            </a:r>
          </a:p>
        </p:txBody>
      </p:sp>
      <p:sp>
        <p:nvSpPr>
          <p:cNvPr id="3" name="文本框 2"/>
          <p:cNvSpPr txBox="1"/>
          <p:nvPr>
            <p:custDataLst>
              <p:tags r:id="rId18"/>
            </p:custDataLst>
          </p:nvPr>
        </p:nvSpPr>
        <p:spPr>
          <a:xfrm>
            <a:off x="4511675" y="2874010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latin typeface="微软雅黑" panose="020b0503020204020204" charset="-122"/>
                <a:ea typeface="微软雅黑"/>
                <a:sym typeface="+mn-ea"/>
              </a:rPr>
              <a:t>建议</a:t>
            </a:r>
            <a:r>
              <a:rPr lang="zh-CN" altLang="en-US" sz="1400" spc="150">
                <a:latin typeface="微软雅黑" panose="020b0503020204020204" charset="-122"/>
                <a:ea typeface="微软雅黑"/>
              </a:rPr>
              <a:t>、应答</a:t>
            </a:r>
          </a:p>
        </p:txBody>
      </p:sp>
      <p:sp>
        <p:nvSpPr>
          <p:cNvPr id="4" name="文本框 3"/>
          <p:cNvSpPr txBox="1"/>
          <p:nvPr>
            <p:custDataLst>
              <p:tags r:id="rId19"/>
            </p:custDataLst>
          </p:nvPr>
        </p:nvSpPr>
        <p:spPr>
          <a:xfrm>
            <a:off x="5257800" y="3636010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latin typeface="微软雅黑" panose="020b0503020204020204" charset="-122"/>
                <a:ea typeface="微软雅黑"/>
              </a:rPr>
              <a:t>表达情感、应答</a:t>
            </a:r>
          </a:p>
        </p:txBody>
      </p:sp>
      <p:sp>
        <p:nvSpPr>
          <p:cNvPr id="5" name="文本框 4"/>
          <p:cNvSpPr txBox="1"/>
          <p:nvPr>
            <p:custDataLst>
              <p:tags r:id="rId20"/>
            </p:custDataLst>
          </p:nvPr>
        </p:nvSpPr>
        <p:spPr>
          <a:xfrm>
            <a:off x="5955030" y="4391025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latin typeface="微软雅黑" panose="020b0503020204020204" charset="-122"/>
                <a:ea typeface="微软雅黑"/>
                <a:sym typeface="+mn-ea"/>
              </a:rPr>
              <a:t>祝福</a:t>
            </a:r>
            <a:r>
              <a:rPr lang="zh-CN" altLang="en-US" sz="1400" spc="150">
                <a:latin typeface="微软雅黑" panose="020b0503020204020204" charset="-122"/>
                <a:ea typeface="微软雅黑"/>
              </a:rPr>
              <a:t>、应答</a:t>
            </a:r>
          </a:p>
        </p:txBody>
      </p:sp>
      <p:sp>
        <p:nvSpPr>
          <p:cNvPr id="6" name="文本框 5"/>
          <p:cNvSpPr txBox="1"/>
          <p:nvPr>
            <p:custDataLst>
              <p:tags r:id="rId21"/>
            </p:custDataLst>
          </p:nvPr>
        </p:nvSpPr>
        <p:spPr>
          <a:xfrm>
            <a:off x="6618605" y="5146040"/>
            <a:ext cx="3403600" cy="34099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latin typeface="微软雅黑" panose="020b0503020204020204" charset="-122"/>
                <a:ea typeface="微软雅黑"/>
              </a:rPr>
              <a:t>陈述</a:t>
            </a:r>
          </a:p>
        </p:txBody>
      </p:sp>
      <p:sp>
        <p:nvSpPr>
          <p:cNvPr id="20" name="灯片编号占位符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25" name="页脚占位符 2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日期占位符 25"/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fld id="{BA8D844C-E90E-4B13-9321-A39FD0BC2F6E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59658" y="565066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1.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询问（一）数字</a:t>
            </a:r>
            <a:endParaRPr lang="zh-CN" altLang="en-US" b="1" spc="300">
              <a:solidFill>
                <a:srgbClr val="000000">
                  <a:lumMod val="65000"/>
                  <a:lumOff val="35000"/>
                </a:srgbClr>
              </a:solidFill>
              <a:latin typeface="微软雅黑" panose="020b0503020204020204" charset="-122"/>
              <a:ea typeface="微软雅黑"/>
              <a:cs typeface="Arial" pitchFamily="34" charset="0"/>
              <a:sym typeface="Impact" panose="020b0806030902050204" pitchFamily="34" charset="0"/>
            </a:endParaRP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15" name="矩形: 圆角 14"/>
          <p:cNvSpPr/>
          <p:nvPr>
            <p:custDataLst>
              <p:tags r:id="rId8"/>
            </p:custDataLst>
          </p:nvPr>
        </p:nvSpPr>
        <p:spPr>
          <a:xfrm>
            <a:off x="444500" y="1751330"/>
            <a:ext cx="2508885" cy="366141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2" name="矩形: 圆角 11"/>
          <p:cNvSpPr/>
          <p:nvPr>
            <p:custDataLst>
              <p:tags r:id="rId9"/>
            </p:custDataLst>
          </p:nvPr>
        </p:nvSpPr>
        <p:spPr>
          <a:xfrm>
            <a:off x="1294992" y="1400429"/>
            <a:ext cx="655096" cy="655096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1448200" y="1582187"/>
            <a:ext cx="348681" cy="291580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56526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问时间</a:t>
            </a:r>
            <a:endParaRPr kumimoji="0" lang="zh-CN" altLang="en-US" sz="2400" b="1" i="0" u="none" strike="noStrike" kern="1200" cap="none" spc="300" normalizeH="0" noProof="0">
              <a:ln>
                <a:noFill/>
              </a:ln>
              <a:solidFill>
                <a:srgbClr val="3498DB"/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444500" y="2647950"/>
            <a:ext cx="4040505" cy="240347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time is it?</a:t>
            </a:r>
            <a:endParaRPr kumimoji="0" lang="en-US" altLang="zh-CN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day is it?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What's the date?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When will it start?</a:t>
            </a: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How long have </a:t>
            </a:r>
            <a:endParaRPr lang="en-US" altLang="zh-CN" spc="15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you been like this?</a:t>
            </a:r>
            <a:endParaRPr kumimoji="0" lang="en-US" altLang="zh-CN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soon will 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矩形: 圆角 15"/>
          <p:cNvSpPr/>
          <p:nvPr>
            <p:custDataLst>
              <p:tags r:id="rId13"/>
            </p:custDataLst>
          </p:nvPr>
        </p:nvSpPr>
        <p:spPr>
          <a:xfrm>
            <a:off x="3296285" y="1751330"/>
            <a:ext cx="2356485" cy="366141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3" name="矩形: 圆角 12"/>
          <p:cNvSpPr/>
          <p:nvPr>
            <p:custDataLst>
              <p:tags r:id="rId14"/>
            </p:custDataLst>
          </p:nvPr>
        </p:nvSpPr>
        <p:spPr>
          <a:xfrm>
            <a:off x="4146852" y="1400429"/>
            <a:ext cx="655096" cy="655096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5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4300042" y="1585920"/>
            <a:ext cx="348716" cy="284115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341712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问路程</a:t>
            </a:r>
            <a:endParaRPr lang="zh-CN" altLang="en-US" sz="2400" b="1" spc="300">
              <a:solidFill>
                <a:srgbClr val="1AA3AA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6" name="文本框 35"/>
          <p:cNvSpPr txBox="1"/>
          <p:nvPr>
            <p:custDataLst>
              <p:tags r:id="rId17"/>
            </p:custDataLst>
          </p:nvPr>
        </p:nvSpPr>
        <p:spPr>
          <a:xfrm>
            <a:off x="3415837" y="2688495"/>
            <a:ext cx="2115857" cy="7598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far is it from...to...</a:t>
            </a:r>
          </a:p>
        </p:txBody>
      </p:sp>
      <p:sp>
        <p:nvSpPr>
          <p:cNvPr id="37" name="文本框 36"/>
          <p:cNvSpPr txBox="1"/>
          <p:nvPr>
            <p:custDataLst>
              <p:tags r:id="rId18"/>
            </p:custDataLst>
          </p:nvPr>
        </p:nvSpPr>
        <p:spPr>
          <a:xfrm>
            <a:off x="3415665" y="3344545"/>
            <a:ext cx="2306955" cy="154305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It's </a:t>
            </a:r>
            <a:r>
              <a:rPr kumimoji="0" lang="zh-CN" altLang="en-US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数字 </a:t>
            </a: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meters away from here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It's two hours by bike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It's two hours' ride</a:t>
            </a: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矩形: 圆角 16"/>
          <p:cNvSpPr/>
          <p:nvPr>
            <p:custDataLst>
              <p:tags r:id="rId19"/>
            </p:custDataLst>
          </p:nvPr>
        </p:nvSpPr>
        <p:spPr>
          <a:xfrm>
            <a:off x="6129020" y="1751330"/>
            <a:ext cx="2356485" cy="366141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9BBB59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4" name="矩形: 圆角 13"/>
          <p:cNvSpPr/>
          <p:nvPr>
            <p:custDataLst>
              <p:tags r:id="rId20"/>
            </p:custDataLst>
          </p:nvPr>
        </p:nvSpPr>
        <p:spPr>
          <a:xfrm>
            <a:off x="6979759" y="1400429"/>
            <a:ext cx="655096" cy="655096"/>
          </a:xfrm>
          <a:prstGeom prst="roundRect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1" name="books_115067"/>
          <p:cNvSpPr>
            <a:spLocks noChangeAspect="1"/>
          </p:cNvSpPr>
          <p:nvPr>
            <p:custDataLst>
              <p:tags r:id="rId21"/>
            </p:custDataLst>
          </p:nvPr>
        </p:nvSpPr>
        <p:spPr bwMode="auto">
          <a:xfrm>
            <a:off x="7140900" y="1562322"/>
            <a:ext cx="332814" cy="331310"/>
          </a:xfrm>
          <a:custGeom>
            <a:gdLst>
              <a:gd name="connsiteX0" fmla="*/ 122974 w 608979"/>
              <a:gd name="connsiteY0" fmla="*/ 216354 h 606228"/>
              <a:gd name="connsiteX1" fmla="*/ 161222 w 608979"/>
              <a:gd name="connsiteY1" fmla="*/ 216354 h 606228"/>
              <a:gd name="connsiteX2" fmla="*/ 167114 w 608979"/>
              <a:gd name="connsiteY2" fmla="*/ 227187 h 606228"/>
              <a:gd name="connsiteX3" fmla="*/ 73597 w 608979"/>
              <a:gd name="connsiteY3" fmla="*/ 371650 h 606228"/>
              <a:gd name="connsiteX4" fmla="*/ 75935 w 608979"/>
              <a:gd name="connsiteY4" fmla="*/ 376039 h 606228"/>
              <a:gd name="connsiteX5" fmla="*/ 121571 w 608979"/>
              <a:gd name="connsiteY5" fmla="*/ 376039 h 606228"/>
              <a:gd name="connsiteX6" fmla="*/ 150281 w 608979"/>
              <a:gd name="connsiteY6" fmla="*/ 376039 h 606228"/>
              <a:gd name="connsiteX7" fmla="*/ 182264 w 608979"/>
              <a:gd name="connsiteY7" fmla="*/ 376039 h 606228"/>
              <a:gd name="connsiteX8" fmla="*/ 189371 w 608979"/>
              <a:gd name="connsiteY8" fmla="*/ 382856 h 606228"/>
              <a:gd name="connsiteX9" fmla="*/ 304396 w 608979"/>
              <a:gd name="connsiteY9" fmla="*/ 490900 h 606228"/>
              <a:gd name="connsiteX10" fmla="*/ 419328 w 608979"/>
              <a:gd name="connsiteY10" fmla="*/ 382856 h 606228"/>
              <a:gd name="connsiteX11" fmla="*/ 426435 w 608979"/>
              <a:gd name="connsiteY11" fmla="*/ 376039 h 606228"/>
              <a:gd name="connsiteX12" fmla="*/ 458511 w 608979"/>
              <a:gd name="connsiteY12" fmla="*/ 376039 h 606228"/>
              <a:gd name="connsiteX13" fmla="*/ 491896 w 608979"/>
              <a:gd name="connsiteY13" fmla="*/ 376039 h 606228"/>
              <a:gd name="connsiteX14" fmla="*/ 532950 w 608979"/>
              <a:gd name="connsiteY14" fmla="*/ 376039 h 606228"/>
              <a:gd name="connsiteX15" fmla="*/ 535288 w 608979"/>
              <a:gd name="connsiteY15" fmla="*/ 371650 h 606228"/>
              <a:gd name="connsiteX16" fmla="*/ 441772 w 608979"/>
              <a:gd name="connsiteY16" fmla="*/ 227187 h 606228"/>
              <a:gd name="connsiteX17" fmla="*/ 447663 w 608979"/>
              <a:gd name="connsiteY17" fmla="*/ 216354 h 606228"/>
              <a:gd name="connsiteX18" fmla="*/ 485911 w 608979"/>
              <a:gd name="connsiteY18" fmla="*/ 216354 h 606228"/>
              <a:gd name="connsiteX19" fmla="*/ 516304 w 608979"/>
              <a:gd name="connsiteY19" fmla="*/ 232976 h 606228"/>
              <a:gd name="connsiteX20" fmla="*/ 602994 w 608979"/>
              <a:gd name="connsiteY20" fmla="*/ 366701 h 606228"/>
              <a:gd name="connsiteX21" fmla="*/ 608979 w 608979"/>
              <a:gd name="connsiteY21" fmla="*/ 386965 h 606228"/>
              <a:gd name="connsiteX22" fmla="*/ 608979 w 608979"/>
              <a:gd name="connsiteY22" fmla="*/ 573264 h 606228"/>
              <a:gd name="connsiteX23" fmla="*/ 575968 w 608979"/>
              <a:gd name="connsiteY23" fmla="*/ 606228 h 606228"/>
              <a:gd name="connsiteX24" fmla="*/ 304490 w 608979"/>
              <a:gd name="connsiteY24" fmla="*/ 606228 h 606228"/>
              <a:gd name="connsiteX25" fmla="*/ 33011 w 608979"/>
              <a:gd name="connsiteY25" fmla="*/ 606228 h 606228"/>
              <a:gd name="connsiteX26" fmla="*/ 0 w 608979"/>
              <a:gd name="connsiteY26" fmla="*/ 573264 h 606228"/>
              <a:gd name="connsiteX27" fmla="*/ 0 w 608979"/>
              <a:gd name="connsiteY27" fmla="*/ 386965 h 606228"/>
              <a:gd name="connsiteX28" fmla="*/ 5985 w 608979"/>
              <a:gd name="connsiteY28" fmla="*/ 366701 h 606228"/>
              <a:gd name="connsiteX29" fmla="*/ 92488 w 608979"/>
              <a:gd name="connsiteY29" fmla="*/ 232976 h 606228"/>
              <a:gd name="connsiteX30" fmla="*/ 122974 w 608979"/>
              <a:gd name="connsiteY30" fmla="*/ 216354 h 606228"/>
              <a:gd name="connsiteX31" fmla="*/ 304489 w 608979"/>
              <a:gd name="connsiteY31" fmla="*/ 0 h 606228"/>
              <a:gd name="connsiteX32" fmla="*/ 354341 w 608979"/>
              <a:gd name="connsiteY32" fmla="*/ 49771 h 606228"/>
              <a:gd name="connsiteX33" fmla="*/ 354341 w 608979"/>
              <a:gd name="connsiteY33" fmla="*/ 246895 h 606228"/>
              <a:gd name="connsiteX34" fmla="*/ 386796 w 608979"/>
              <a:gd name="connsiteY34" fmla="*/ 246895 h 606228"/>
              <a:gd name="connsiteX35" fmla="*/ 396804 w 608979"/>
              <a:gd name="connsiteY35" fmla="*/ 267531 h 606228"/>
              <a:gd name="connsiteX36" fmla="*/ 314590 w 608979"/>
              <a:gd name="connsiteY36" fmla="*/ 371929 h 606228"/>
              <a:gd name="connsiteX37" fmla="*/ 294481 w 608979"/>
              <a:gd name="connsiteY37" fmla="*/ 371929 h 606228"/>
              <a:gd name="connsiteX38" fmla="*/ 212174 w 608979"/>
              <a:gd name="connsiteY38" fmla="*/ 267531 h 606228"/>
              <a:gd name="connsiteX39" fmla="*/ 222182 w 608979"/>
              <a:gd name="connsiteY39" fmla="*/ 246895 h 606228"/>
              <a:gd name="connsiteX40" fmla="*/ 254637 w 608979"/>
              <a:gd name="connsiteY40" fmla="*/ 246895 h 606228"/>
              <a:gd name="connsiteX41" fmla="*/ 254637 w 608979"/>
              <a:gd name="connsiteY41" fmla="*/ 49771 h 606228"/>
              <a:gd name="connsiteX42" fmla="*/ 304489 w 608979"/>
              <a:gd name="connsiteY42" fmla="*/ 0 h 606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08979" h="606228">
                <a:moveTo>
                  <a:pt x="122974" y="216354"/>
                </a:moveTo>
                <a:lnTo>
                  <a:pt x="161222" y="216354"/>
                </a:lnTo>
                <a:cubicBezTo>
                  <a:pt x="166740" y="216354"/>
                  <a:pt x="170106" y="222518"/>
                  <a:pt x="167114" y="227187"/>
                </a:cubicBezTo>
                <a:lnTo>
                  <a:pt x="73597" y="371650"/>
                </a:lnTo>
                <a:cubicBezTo>
                  <a:pt x="72475" y="373518"/>
                  <a:pt x="73691" y="376039"/>
                  <a:pt x="75935" y="376039"/>
                </a:cubicBezTo>
                <a:lnTo>
                  <a:pt x="121571" y="376039"/>
                </a:lnTo>
                <a:lnTo>
                  <a:pt x="150281" y="376039"/>
                </a:lnTo>
                <a:lnTo>
                  <a:pt x="182264" y="376039"/>
                </a:lnTo>
                <a:cubicBezTo>
                  <a:pt x="186191" y="376039"/>
                  <a:pt x="189184" y="379027"/>
                  <a:pt x="189371" y="382856"/>
                </a:cubicBezTo>
                <a:cubicBezTo>
                  <a:pt x="193018" y="443088"/>
                  <a:pt x="243049" y="490900"/>
                  <a:pt x="304396" y="490900"/>
                </a:cubicBezTo>
                <a:cubicBezTo>
                  <a:pt x="365743" y="490900"/>
                  <a:pt x="415681" y="443088"/>
                  <a:pt x="419328" y="382856"/>
                </a:cubicBezTo>
                <a:cubicBezTo>
                  <a:pt x="419608" y="379121"/>
                  <a:pt x="422601" y="376039"/>
                  <a:pt x="426435" y="376039"/>
                </a:cubicBezTo>
                <a:lnTo>
                  <a:pt x="458511" y="376039"/>
                </a:lnTo>
                <a:lnTo>
                  <a:pt x="491896" y="376039"/>
                </a:lnTo>
                <a:lnTo>
                  <a:pt x="532950" y="376039"/>
                </a:lnTo>
                <a:cubicBezTo>
                  <a:pt x="535195" y="376039"/>
                  <a:pt x="536504" y="373518"/>
                  <a:pt x="535288" y="371650"/>
                </a:cubicBezTo>
                <a:lnTo>
                  <a:pt x="441772" y="227187"/>
                </a:lnTo>
                <a:cubicBezTo>
                  <a:pt x="438686" y="222611"/>
                  <a:pt x="442052" y="216354"/>
                  <a:pt x="447663" y="216354"/>
                </a:cubicBezTo>
                <a:lnTo>
                  <a:pt x="485911" y="216354"/>
                </a:lnTo>
                <a:cubicBezTo>
                  <a:pt x="498256" y="216354"/>
                  <a:pt x="509571" y="222611"/>
                  <a:pt x="516304" y="232976"/>
                </a:cubicBezTo>
                <a:lnTo>
                  <a:pt x="602994" y="366701"/>
                </a:lnTo>
                <a:cubicBezTo>
                  <a:pt x="607015" y="372771"/>
                  <a:pt x="608979" y="379774"/>
                  <a:pt x="608979" y="386965"/>
                </a:cubicBezTo>
                <a:lnTo>
                  <a:pt x="608979" y="573264"/>
                </a:lnTo>
                <a:cubicBezTo>
                  <a:pt x="608979" y="591380"/>
                  <a:pt x="594110" y="606228"/>
                  <a:pt x="575968" y="606228"/>
                </a:cubicBezTo>
                <a:lnTo>
                  <a:pt x="304490" y="606228"/>
                </a:lnTo>
                <a:lnTo>
                  <a:pt x="33011" y="606228"/>
                </a:lnTo>
                <a:cubicBezTo>
                  <a:pt x="14869" y="606228"/>
                  <a:pt x="0" y="591380"/>
                  <a:pt x="0" y="573264"/>
                </a:cubicBezTo>
                <a:lnTo>
                  <a:pt x="0" y="386965"/>
                </a:lnTo>
                <a:cubicBezTo>
                  <a:pt x="0" y="379774"/>
                  <a:pt x="2151" y="372677"/>
                  <a:pt x="5985" y="366701"/>
                </a:cubicBezTo>
                <a:lnTo>
                  <a:pt x="92488" y="232976"/>
                </a:lnTo>
                <a:cubicBezTo>
                  <a:pt x="99221" y="222611"/>
                  <a:pt x="110630" y="216354"/>
                  <a:pt x="122974" y="216354"/>
                </a:cubicBezTo>
                <a:close/>
                <a:moveTo>
                  <a:pt x="304489" y="0"/>
                </a:moveTo>
                <a:cubicBezTo>
                  <a:pt x="332081" y="0"/>
                  <a:pt x="354341" y="22318"/>
                  <a:pt x="354341" y="49771"/>
                </a:cubicBezTo>
                <a:lnTo>
                  <a:pt x="354341" y="246895"/>
                </a:lnTo>
                <a:lnTo>
                  <a:pt x="386796" y="246895"/>
                </a:lnTo>
                <a:cubicBezTo>
                  <a:pt x="397365" y="246895"/>
                  <a:pt x="403351" y="259221"/>
                  <a:pt x="396804" y="267531"/>
                </a:cubicBezTo>
                <a:lnTo>
                  <a:pt x="314590" y="371929"/>
                </a:lnTo>
                <a:cubicBezTo>
                  <a:pt x="309446" y="378372"/>
                  <a:pt x="299625" y="378372"/>
                  <a:pt x="294481" y="371929"/>
                </a:cubicBezTo>
                <a:lnTo>
                  <a:pt x="212174" y="267531"/>
                </a:lnTo>
                <a:cubicBezTo>
                  <a:pt x="205627" y="259221"/>
                  <a:pt x="211613" y="246895"/>
                  <a:pt x="222182" y="246895"/>
                </a:cubicBezTo>
                <a:lnTo>
                  <a:pt x="254637" y="246895"/>
                </a:lnTo>
                <a:lnTo>
                  <a:pt x="254637" y="49771"/>
                </a:lnTo>
                <a:cubicBezTo>
                  <a:pt x="254637" y="22318"/>
                  <a:pt x="276897" y="0"/>
                  <a:pt x="304489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6250034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9BBB59"/>
                </a:solidFill>
                <a:latin typeface="微软雅黑" panose="020b0503020204020204" charset="-122"/>
                <a:ea typeface="微软雅黑"/>
              </a:rPr>
              <a:t>问重量</a:t>
            </a:r>
            <a:endParaRPr lang="zh-CN" altLang="en-US" sz="2400" b="1" spc="300">
              <a:solidFill>
                <a:srgbClr val="9BBB59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文本框 38"/>
          <p:cNvSpPr txBox="1"/>
          <p:nvPr>
            <p:custDataLst>
              <p:tags r:id="rId23"/>
            </p:custDataLst>
          </p:nvPr>
        </p:nvSpPr>
        <p:spPr>
          <a:xfrm>
            <a:off x="6249379" y="2744375"/>
            <a:ext cx="2115857" cy="7598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heavy is it?</a:t>
            </a:r>
          </a:p>
        </p:txBody>
      </p:sp>
      <p:sp>
        <p:nvSpPr>
          <p:cNvPr id="35" name="矩形: 圆角 34"/>
          <p:cNvSpPr/>
          <p:nvPr>
            <p:custDataLst>
              <p:tags r:id="rId24"/>
            </p:custDataLst>
          </p:nvPr>
        </p:nvSpPr>
        <p:spPr>
          <a:xfrm>
            <a:off x="8962390" y="1751330"/>
            <a:ext cx="2667635" cy="366141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FFC000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8" name="矩形: 圆角 37"/>
          <p:cNvSpPr/>
          <p:nvPr>
            <p:custDataLst>
              <p:tags r:id="rId25"/>
            </p:custDataLst>
          </p:nvPr>
        </p:nvSpPr>
        <p:spPr>
          <a:xfrm>
            <a:off x="9812665" y="1400429"/>
            <a:ext cx="655096" cy="65509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6" name="PA-任意多边形 267"/>
          <p:cNvSpPr>
            <a:spLocks noEditPoints="1"/>
          </p:cNvSpPr>
          <p:nvPr>
            <p:custDataLst>
              <p:tags r:id="rId26"/>
            </p:custDataLst>
          </p:nvPr>
        </p:nvSpPr>
        <p:spPr bwMode="auto">
          <a:xfrm>
            <a:off x="9973806" y="1561570"/>
            <a:ext cx="332814" cy="332814"/>
          </a:xfrm>
          <a:custGeom>
            <a:gdLst>
              <a:gd name="T0" fmla="*/ 1399 w 2798"/>
              <a:gd name="T1" fmla="*/ 0 h 2799"/>
              <a:gd name="T2" fmla="*/ 0 w 2798"/>
              <a:gd name="T3" fmla="*/ 1399 h 2799"/>
              <a:gd name="T4" fmla="*/ 1399 w 2798"/>
              <a:gd name="T5" fmla="*/ 2799 h 2799"/>
              <a:gd name="T6" fmla="*/ 2798 w 2798"/>
              <a:gd name="T7" fmla="*/ 1399 h 2799"/>
              <a:gd name="T8" fmla="*/ 1399 w 2798"/>
              <a:gd name="T9" fmla="*/ 0 h 2799"/>
              <a:gd name="T10" fmla="*/ 986 w 2798"/>
              <a:gd name="T11" fmla="*/ 602 h 2799"/>
              <a:gd name="T12" fmla="*/ 1396 w 2798"/>
              <a:gd name="T13" fmla="*/ 691 h 2799"/>
              <a:gd name="T14" fmla="*/ 1805 w 2798"/>
              <a:gd name="T15" fmla="*/ 602 h 2799"/>
              <a:gd name="T16" fmla="*/ 1681 w 2798"/>
              <a:gd name="T17" fmla="*/ 885 h 2799"/>
              <a:gd name="T18" fmla="*/ 1110 w 2798"/>
              <a:gd name="T19" fmla="*/ 885 h 2799"/>
              <a:gd name="T20" fmla="*/ 986 w 2798"/>
              <a:gd name="T21" fmla="*/ 602 h 2799"/>
              <a:gd name="T22" fmla="*/ 1703 w 2798"/>
              <a:gd name="T23" fmla="*/ 988 h 2799"/>
              <a:gd name="T24" fmla="*/ 1652 w 2798"/>
              <a:gd name="T25" fmla="*/ 1039 h 2799"/>
              <a:gd name="T26" fmla="*/ 1140 w 2798"/>
              <a:gd name="T27" fmla="*/ 1039 h 2799"/>
              <a:gd name="T28" fmla="*/ 1089 w 2798"/>
              <a:gd name="T29" fmla="*/ 988 h 2799"/>
              <a:gd name="T30" fmla="*/ 1140 w 2798"/>
              <a:gd name="T31" fmla="*/ 936 h 2799"/>
              <a:gd name="T32" fmla="*/ 1652 w 2798"/>
              <a:gd name="T33" fmla="*/ 936 h 2799"/>
              <a:gd name="T34" fmla="*/ 1703 w 2798"/>
              <a:gd name="T35" fmla="*/ 988 h 2799"/>
              <a:gd name="T36" fmla="*/ 1396 w 2798"/>
              <a:gd name="T37" fmla="*/ 2214 h 2799"/>
              <a:gd name="T38" fmla="*/ 679 w 2798"/>
              <a:gd name="T39" fmla="*/ 1915 h 2799"/>
              <a:gd name="T40" fmla="*/ 1110 w 2798"/>
              <a:gd name="T41" fmla="*/ 1090 h 2799"/>
              <a:gd name="T42" fmla="*/ 1681 w 2798"/>
              <a:gd name="T43" fmla="*/ 1090 h 2799"/>
              <a:gd name="T44" fmla="*/ 2112 w 2798"/>
              <a:gd name="T45" fmla="*/ 1915 h 2799"/>
              <a:gd name="T46" fmla="*/ 1396 w 2798"/>
              <a:gd name="T47" fmla="*/ 2214 h 27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798" h="2799">
                <a:moveTo>
                  <a:pt x="1399" y="0"/>
                </a:moveTo>
                <a:cubicBezTo>
                  <a:pt x="626" y="0"/>
                  <a:pt x="0" y="627"/>
                  <a:pt x="0" y="1399"/>
                </a:cubicBezTo>
                <a:cubicBezTo>
                  <a:pt x="0" y="2172"/>
                  <a:pt x="626" y="2799"/>
                  <a:pt x="1399" y="2799"/>
                </a:cubicBezTo>
                <a:cubicBezTo>
                  <a:pt x="2172" y="2799"/>
                  <a:pt x="2798" y="2172"/>
                  <a:pt x="2798" y="1399"/>
                </a:cubicBezTo>
                <a:cubicBezTo>
                  <a:pt x="2798" y="627"/>
                  <a:pt x="2172" y="0"/>
                  <a:pt x="1399" y="0"/>
                </a:cubicBezTo>
                <a:close/>
                <a:moveTo>
                  <a:pt x="986" y="602"/>
                </a:moveTo>
                <a:cubicBezTo>
                  <a:pt x="1089" y="515"/>
                  <a:pt x="1316" y="697"/>
                  <a:pt x="1396" y="691"/>
                </a:cubicBezTo>
                <a:cubicBezTo>
                  <a:pt x="1476" y="697"/>
                  <a:pt x="1703" y="515"/>
                  <a:pt x="1805" y="602"/>
                </a:cubicBezTo>
                <a:cubicBezTo>
                  <a:pt x="1907" y="688"/>
                  <a:pt x="1681" y="885"/>
                  <a:pt x="1681" y="885"/>
                </a:cubicBezTo>
                <a:lnTo>
                  <a:pt x="1110" y="885"/>
                </a:lnTo>
                <a:cubicBezTo>
                  <a:pt x="1110" y="885"/>
                  <a:pt x="884" y="688"/>
                  <a:pt x="986" y="602"/>
                </a:cubicBezTo>
                <a:close/>
                <a:moveTo>
                  <a:pt x="1703" y="988"/>
                </a:moveTo>
                <a:cubicBezTo>
                  <a:pt x="1703" y="1016"/>
                  <a:pt x="1680" y="1039"/>
                  <a:pt x="1652" y="1039"/>
                </a:cubicBezTo>
                <a:lnTo>
                  <a:pt x="1140" y="1039"/>
                </a:lnTo>
                <a:cubicBezTo>
                  <a:pt x="1112" y="1039"/>
                  <a:pt x="1089" y="1016"/>
                  <a:pt x="1089" y="988"/>
                </a:cubicBezTo>
                <a:cubicBezTo>
                  <a:pt x="1089" y="959"/>
                  <a:pt x="1112" y="936"/>
                  <a:pt x="1140" y="936"/>
                </a:cubicBezTo>
                <a:lnTo>
                  <a:pt x="1652" y="936"/>
                </a:lnTo>
                <a:cubicBezTo>
                  <a:pt x="1680" y="936"/>
                  <a:pt x="1703" y="959"/>
                  <a:pt x="1703" y="988"/>
                </a:cubicBezTo>
                <a:close/>
                <a:moveTo>
                  <a:pt x="1396" y="2214"/>
                </a:moveTo>
                <a:cubicBezTo>
                  <a:pt x="1000" y="2214"/>
                  <a:pt x="679" y="2250"/>
                  <a:pt x="679" y="1915"/>
                </a:cubicBezTo>
                <a:cubicBezTo>
                  <a:pt x="679" y="1667"/>
                  <a:pt x="857" y="1275"/>
                  <a:pt x="1110" y="1090"/>
                </a:cubicBezTo>
                <a:lnTo>
                  <a:pt x="1681" y="1090"/>
                </a:lnTo>
                <a:cubicBezTo>
                  <a:pt x="1935" y="1275"/>
                  <a:pt x="2112" y="1667"/>
                  <a:pt x="2112" y="1915"/>
                </a:cubicBezTo>
                <a:cubicBezTo>
                  <a:pt x="2112" y="2250"/>
                  <a:pt x="1791" y="2214"/>
                  <a:pt x="1396" y="2214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PA-任意多边形 268"/>
          <p:cNvSpPr/>
          <p:nvPr>
            <p:custDataLst>
              <p:tags r:id="rId27"/>
            </p:custDataLst>
          </p:nvPr>
        </p:nvSpPr>
        <p:spPr bwMode="auto">
          <a:xfrm>
            <a:off x="10113291" y="1687832"/>
            <a:ext cx="52898" cy="80291"/>
          </a:xfrm>
          <a:custGeom>
            <a:gdLst>
              <a:gd name="T0" fmla="*/ 232 w 446"/>
              <a:gd name="T1" fmla="*/ 152 h 676"/>
              <a:gd name="T2" fmla="*/ 285 w 446"/>
              <a:gd name="T3" fmla="*/ 173 h 676"/>
              <a:gd name="T4" fmla="*/ 304 w 446"/>
              <a:gd name="T5" fmla="*/ 234 h 676"/>
              <a:gd name="T6" fmla="*/ 446 w 446"/>
              <a:gd name="T7" fmla="*/ 234 h 676"/>
              <a:gd name="T8" fmla="*/ 401 w 446"/>
              <a:gd name="T9" fmla="*/ 127 h 676"/>
              <a:gd name="T10" fmla="*/ 276 w 446"/>
              <a:gd name="T11" fmla="*/ 76 h 676"/>
              <a:gd name="T12" fmla="*/ 276 w 446"/>
              <a:gd name="T13" fmla="*/ 0 h 676"/>
              <a:gd name="T14" fmla="*/ 203 w 446"/>
              <a:gd name="T15" fmla="*/ 0 h 676"/>
              <a:gd name="T16" fmla="*/ 203 w 446"/>
              <a:gd name="T17" fmla="*/ 75 h 676"/>
              <a:gd name="T18" fmla="*/ 71 w 446"/>
              <a:gd name="T19" fmla="*/ 120 h 676"/>
              <a:gd name="T20" fmla="*/ 23 w 446"/>
              <a:gd name="T21" fmla="*/ 218 h 676"/>
              <a:gd name="T22" fmla="*/ 71 w 446"/>
              <a:gd name="T23" fmla="*/ 318 h 676"/>
              <a:gd name="T24" fmla="*/ 220 w 446"/>
              <a:gd name="T25" fmla="*/ 381 h 676"/>
              <a:gd name="T26" fmla="*/ 284 w 446"/>
              <a:gd name="T27" fmla="*/ 416 h 676"/>
              <a:gd name="T28" fmla="*/ 302 w 446"/>
              <a:gd name="T29" fmla="*/ 464 h 676"/>
              <a:gd name="T30" fmla="*/ 285 w 446"/>
              <a:gd name="T31" fmla="*/ 512 h 676"/>
              <a:gd name="T32" fmla="*/ 230 w 446"/>
              <a:gd name="T33" fmla="*/ 529 h 676"/>
              <a:gd name="T34" fmla="*/ 165 w 446"/>
              <a:gd name="T35" fmla="*/ 509 h 676"/>
              <a:gd name="T36" fmla="*/ 141 w 446"/>
              <a:gd name="T37" fmla="*/ 443 h 676"/>
              <a:gd name="T38" fmla="*/ 3 w 446"/>
              <a:gd name="T39" fmla="*/ 443 h 676"/>
              <a:gd name="T40" fmla="*/ 2 w 446"/>
              <a:gd name="T41" fmla="*/ 445 h 676"/>
              <a:gd name="T42" fmla="*/ 54 w 446"/>
              <a:gd name="T43" fmla="*/ 560 h 676"/>
              <a:gd name="T44" fmla="*/ 193 w 446"/>
              <a:gd name="T45" fmla="*/ 605 h 676"/>
              <a:gd name="T46" fmla="*/ 193 w 446"/>
              <a:gd name="T47" fmla="*/ 676 h 676"/>
              <a:gd name="T48" fmla="*/ 267 w 446"/>
              <a:gd name="T49" fmla="*/ 676 h 676"/>
              <a:gd name="T50" fmla="*/ 267 w 446"/>
              <a:gd name="T51" fmla="*/ 605 h 676"/>
              <a:gd name="T52" fmla="*/ 397 w 446"/>
              <a:gd name="T53" fmla="*/ 562 h 676"/>
              <a:gd name="T54" fmla="*/ 445 w 446"/>
              <a:gd name="T55" fmla="*/ 463 h 676"/>
              <a:gd name="T56" fmla="*/ 396 w 446"/>
              <a:gd name="T57" fmla="*/ 361 h 676"/>
              <a:gd name="T58" fmla="*/ 249 w 446"/>
              <a:gd name="T59" fmla="*/ 299 h 676"/>
              <a:gd name="T60" fmla="*/ 183 w 446"/>
              <a:gd name="T61" fmla="*/ 262 h 676"/>
              <a:gd name="T62" fmla="*/ 165 w 446"/>
              <a:gd name="T63" fmla="*/ 218 h 676"/>
              <a:gd name="T64" fmla="*/ 181 w 446"/>
              <a:gd name="T65" fmla="*/ 170 h 676"/>
              <a:gd name="T66" fmla="*/ 232 w 446"/>
              <a:gd name="T67" fmla="*/ 152 h 6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" h="676">
                <a:moveTo>
                  <a:pt x="232" y="152"/>
                </a:moveTo>
                <a:cubicBezTo>
                  <a:pt x="254" y="152"/>
                  <a:pt x="272" y="159"/>
                  <a:pt x="285" y="173"/>
                </a:cubicBezTo>
                <a:cubicBezTo>
                  <a:pt x="298" y="187"/>
                  <a:pt x="304" y="208"/>
                  <a:pt x="304" y="234"/>
                </a:cubicBezTo>
                <a:lnTo>
                  <a:pt x="446" y="234"/>
                </a:lnTo>
                <a:cubicBezTo>
                  <a:pt x="446" y="190"/>
                  <a:pt x="431" y="154"/>
                  <a:pt x="401" y="127"/>
                </a:cubicBezTo>
                <a:cubicBezTo>
                  <a:pt x="371" y="99"/>
                  <a:pt x="329" y="83"/>
                  <a:pt x="276" y="76"/>
                </a:cubicBezTo>
                <a:lnTo>
                  <a:pt x="276" y="0"/>
                </a:lnTo>
                <a:lnTo>
                  <a:pt x="203" y="0"/>
                </a:lnTo>
                <a:lnTo>
                  <a:pt x="203" y="75"/>
                </a:lnTo>
                <a:cubicBezTo>
                  <a:pt x="148" y="79"/>
                  <a:pt x="104" y="94"/>
                  <a:pt x="71" y="120"/>
                </a:cubicBezTo>
                <a:cubicBezTo>
                  <a:pt x="39" y="145"/>
                  <a:pt x="23" y="178"/>
                  <a:pt x="23" y="218"/>
                </a:cubicBezTo>
                <a:cubicBezTo>
                  <a:pt x="23" y="261"/>
                  <a:pt x="39" y="295"/>
                  <a:pt x="71" y="318"/>
                </a:cubicBezTo>
                <a:cubicBezTo>
                  <a:pt x="103" y="342"/>
                  <a:pt x="153" y="363"/>
                  <a:pt x="220" y="381"/>
                </a:cubicBezTo>
                <a:cubicBezTo>
                  <a:pt x="251" y="393"/>
                  <a:pt x="272" y="405"/>
                  <a:pt x="284" y="416"/>
                </a:cubicBezTo>
                <a:cubicBezTo>
                  <a:pt x="296" y="428"/>
                  <a:pt x="302" y="444"/>
                  <a:pt x="302" y="464"/>
                </a:cubicBezTo>
                <a:cubicBezTo>
                  <a:pt x="302" y="484"/>
                  <a:pt x="297" y="500"/>
                  <a:pt x="285" y="512"/>
                </a:cubicBezTo>
                <a:cubicBezTo>
                  <a:pt x="273" y="523"/>
                  <a:pt x="255" y="529"/>
                  <a:pt x="230" y="529"/>
                </a:cubicBezTo>
                <a:cubicBezTo>
                  <a:pt x="203" y="529"/>
                  <a:pt x="181" y="523"/>
                  <a:pt x="165" y="509"/>
                </a:cubicBezTo>
                <a:cubicBezTo>
                  <a:pt x="149" y="496"/>
                  <a:pt x="141" y="474"/>
                  <a:pt x="141" y="443"/>
                </a:cubicBezTo>
                <a:lnTo>
                  <a:pt x="3" y="443"/>
                </a:lnTo>
                <a:lnTo>
                  <a:pt x="2" y="445"/>
                </a:lnTo>
                <a:cubicBezTo>
                  <a:pt x="0" y="495"/>
                  <a:pt x="18" y="533"/>
                  <a:pt x="54" y="560"/>
                </a:cubicBezTo>
                <a:cubicBezTo>
                  <a:pt x="90" y="586"/>
                  <a:pt x="136" y="601"/>
                  <a:pt x="193" y="605"/>
                </a:cubicBezTo>
                <a:lnTo>
                  <a:pt x="193" y="676"/>
                </a:lnTo>
                <a:lnTo>
                  <a:pt x="267" y="676"/>
                </a:lnTo>
                <a:lnTo>
                  <a:pt x="267" y="605"/>
                </a:lnTo>
                <a:cubicBezTo>
                  <a:pt x="322" y="601"/>
                  <a:pt x="365" y="586"/>
                  <a:pt x="397" y="562"/>
                </a:cubicBezTo>
                <a:cubicBezTo>
                  <a:pt x="429" y="537"/>
                  <a:pt x="445" y="504"/>
                  <a:pt x="445" y="463"/>
                </a:cubicBezTo>
                <a:cubicBezTo>
                  <a:pt x="445" y="420"/>
                  <a:pt x="429" y="386"/>
                  <a:pt x="396" y="361"/>
                </a:cubicBezTo>
                <a:cubicBezTo>
                  <a:pt x="363" y="337"/>
                  <a:pt x="314" y="316"/>
                  <a:pt x="249" y="299"/>
                </a:cubicBezTo>
                <a:cubicBezTo>
                  <a:pt x="216" y="286"/>
                  <a:pt x="194" y="274"/>
                  <a:pt x="183" y="262"/>
                </a:cubicBezTo>
                <a:cubicBezTo>
                  <a:pt x="171" y="251"/>
                  <a:pt x="166" y="237"/>
                  <a:pt x="165" y="218"/>
                </a:cubicBezTo>
                <a:cubicBezTo>
                  <a:pt x="165" y="198"/>
                  <a:pt x="171" y="182"/>
                  <a:pt x="181" y="170"/>
                </a:cubicBezTo>
                <a:cubicBezTo>
                  <a:pt x="191" y="158"/>
                  <a:pt x="208" y="152"/>
                  <a:pt x="232" y="152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28"/>
            </p:custDataLst>
          </p:nvPr>
        </p:nvSpPr>
        <p:spPr>
          <a:xfrm>
            <a:off x="9082940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FFC000"/>
                </a:solidFill>
                <a:latin typeface="微软雅黑" panose="020b0503020204020204" charset="-122"/>
                <a:ea typeface="微软雅黑"/>
              </a:rPr>
              <a:t>问价格</a:t>
            </a:r>
            <a:endParaRPr lang="zh-CN" altLang="en-US" sz="2400" b="1" spc="300">
              <a:solidFill>
                <a:srgbClr val="FFC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3" name="文本框 42"/>
          <p:cNvSpPr txBox="1"/>
          <p:nvPr>
            <p:custDataLst>
              <p:tags r:id="rId29"/>
            </p:custDataLst>
          </p:nvPr>
        </p:nvSpPr>
        <p:spPr>
          <a:xfrm>
            <a:off x="9083040" y="2745105"/>
            <a:ext cx="2849880" cy="76009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much is it?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What's the price of...</a:t>
            </a:r>
          </a:p>
        </p:txBody>
      </p:sp>
      <p:sp>
        <p:nvSpPr>
          <p:cNvPr id="44" name="文本框 43"/>
          <p:cNvSpPr txBox="1"/>
          <p:nvPr>
            <p:custDataLst>
              <p:tags r:id="rId30"/>
            </p:custDataLst>
          </p:nvPr>
        </p:nvSpPr>
        <p:spPr>
          <a:xfrm>
            <a:off x="8991600" y="3621405"/>
            <a:ext cx="2327275" cy="76009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It's ...yuan/dollars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8EC8B-B9CF-4D6A-9A54-F7AC2A5C491F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59658" y="565066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1.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询问（一）数字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15" name="矩形: 圆角 14"/>
          <p:cNvSpPr/>
          <p:nvPr>
            <p:custDataLst>
              <p:tags r:id="rId8"/>
            </p:custDataLst>
          </p:nvPr>
        </p:nvSpPr>
        <p:spPr>
          <a:xfrm>
            <a:off x="444500" y="1751330"/>
            <a:ext cx="2356485" cy="329120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2" name="矩形: 圆角 11"/>
          <p:cNvSpPr/>
          <p:nvPr>
            <p:custDataLst>
              <p:tags r:id="rId9"/>
            </p:custDataLst>
          </p:nvPr>
        </p:nvSpPr>
        <p:spPr>
          <a:xfrm>
            <a:off x="1294992" y="1400429"/>
            <a:ext cx="655096" cy="655096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1448200" y="1582187"/>
            <a:ext cx="348681" cy="291580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56526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问数量</a:t>
            </a: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444500" y="2745105"/>
            <a:ext cx="2404110" cy="76009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many students are there in the classroom?</a:t>
            </a:r>
          </a:p>
        </p:txBody>
      </p: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444500" y="3611245"/>
            <a:ext cx="2500630" cy="143192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</a:t>
            </a:r>
            <a:r>
              <a:rPr kumimoji="0" lang="en-US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much water is there in the bottle?</a:t>
            </a:r>
            <a:endParaRPr kumimoji="0" lang="en-US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What's the population of...?</a:t>
            </a:r>
          </a:p>
        </p:txBody>
      </p:sp>
      <p:sp>
        <p:nvSpPr>
          <p:cNvPr id="16" name="矩形: 圆角 15"/>
          <p:cNvSpPr/>
          <p:nvPr>
            <p:custDataLst>
              <p:tags r:id="rId14"/>
            </p:custDataLst>
          </p:nvPr>
        </p:nvSpPr>
        <p:spPr>
          <a:xfrm>
            <a:off x="3162300" y="1751330"/>
            <a:ext cx="2766695" cy="329120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3" name="矩形: 圆角 12"/>
          <p:cNvSpPr/>
          <p:nvPr>
            <p:custDataLst>
              <p:tags r:id="rId15"/>
            </p:custDataLst>
          </p:nvPr>
        </p:nvSpPr>
        <p:spPr>
          <a:xfrm>
            <a:off x="4146852" y="1400429"/>
            <a:ext cx="655096" cy="655096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5" name="books_115067"/>
          <p:cNvSpPr>
            <a:spLocks noChangeAspect="1"/>
          </p:cNvSpPr>
          <p:nvPr>
            <p:custDataLst>
              <p:tags r:id="rId16"/>
            </p:custDataLst>
          </p:nvPr>
        </p:nvSpPr>
        <p:spPr bwMode="auto">
          <a:xfrm>
            <a:off x="4300042" y="1585920"/>
            <a:ext cx="348716" cy="284115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341712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问年龄</a:t>
            </a:r>
          </a:p>
        </p:txBody>
      </p:sp>
      <p:sp>
        <p:nvSpPr>
          <p:cNvPr id="36" name="文本框 35"/>
          <p:cNvSpPr txBox="1"/>
          <p:nvPr>
            <p:custDataLst>
              <p:tags r:id="rId18"/>
            </p:custDataLst>
          </p:nvPr>
        </p:nvSpPr>
        <p:spPr>
          <a:xfrm>
            <a:off x="3162300" y="2759710"/>
            <a:ext cx="2952750" cy="13798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old are you?</a:t>
            </a:r>
          </a:p>
        </p:txBody>
      </p:sp>
      <p:sp>
        <p:nvSpPr>
          <p:cNvPr id="17" name="矩形: 圆角 16"/>
          <p:cNvSpPr/>
          <p:nvPr>
            <p:custDataLst>
              <p:tags r:id="rId19"/>
            </p:custDataLst>
          </p:nvPr>
        </p:nvSpPr>
        <p:spPr>
          <a:xfrm>
            <a:off x="6250305" y="1751330"/>
            <a:ext cx="2356485" cy="329120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9BBB59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4" name="矩形: 圆角 13"/>
          <p:cNvSpPr/>
          <p:nvPr>
            <p:custDataLst>
              <p:tags r:id="rId20"/>
            </p:custDataLst>
          </p:nvPr>
        </p:nvSpPr>
        <p:spPr>
          <a:xfrm>
            <a:off x="6979759" y="1400429"/>
            <a:ext cx="655096" cy="655096"/>
          </a:xfrm>
          <a:prstGeom prst="roundRect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1" name="books_115067"/>
          <p:cNvSpPr>
            <a:spLocks noChangeAspect="1"/>
          </p:cNvSpPr>
          <p:nvPr>
            <p:custDataLst>
              <p:tags r:id="rId21"/>
            </p:custDataLst>
          </p:nvPr>
        </p:nvSpPr>
        <p:spPr bwMode="auto">
          <a:xfrm>
            <a:off x="7140900" y="1562322"/>
            <a:ext cx="332814" cy="331310"/>
          </a:xfrm>
          <a:custGeom>
            <a:gdLst>
              <a:gd name="connsiteX0" fmla="*/ 122974 w 608979"/>
              <a:gd name="connsiteY0" fmla="*/ 216354 h 606228"/>
              <a:gd name="connsiteX1" fmla="*/ 161222 w 608979"/>
              <a:gd name="connsiteY1" fmla="*/ 216354 h 606228"/>
              <a:gd name="connsiteX2" fmla="*/ 167114 w 608979"/>
              <a:gd name="connsiteY2" fmla="*/ 227187 h 606228"/>
              <a:gd name="connsiteX3" fmla="*/ 73597 w 608979"/>
              <a:gd name="connsiteY3" fmla="*/ 371650 h 606228"/>
              <a:gd name="connsiteX4" fmla="*/ 75935 w 608979"/>
              <a:gd name="connsiteY4" fmla="*/ 376039 h 606228"/>
              <a:gd name="connsiteX5" fmla="*/ 121571 w 608979"/>
              <a:gd name="connsiteY5" fmla="*/ 376039 h 606228"/>
              <a:gd name="connsiteX6" fmla="*/ 150281 w 608979"/>
              <a:gd name="connsiteY6" fmla="*/ 376039 h 606228"/>
              <a:gd name="connsiteX7" fmla="*/ 182264 w 608979"/>
              <a:gd name="connsiteY7" fmla="*/ 376039 h 606228"/>
              <a:gd name="connsiteX8" fmla="*/ 189371 w 608979"/>
              <a:gd name="connsiteY8" fmla="*/ 382856 h 606228"/>
              <a:gd name="connsiteX9" fmla="*/ 304396 w 608979"/>
              <a:gd name="connsiteY9" fmla="*/ 490900 h 606228"/>
              <a:gd name="connsiteX10" fmla="*/ 419328 w 608979"/>
              <a:gd name="connsiteY10" fmla="*/ 382856 h 606228"/>
              <a:gd name="connsiteX11" fmla="*/ 426435 w 608979"/>
              <a:gd name="connsiteY11" fmla="*/ 376039 h 606228"/>
              <a:gd name="connsiteX12" fmla="*/ 458511 w 608979"/>
              <a:gd name="connsiteY12" fmla="*/ 376039 h 606228"/>
              <a:gd name="connsiteX13" fmla="*/ 491896 w 608979"/>
              <a:gd name="connsiteY13" fmla="*/ 376039 h 606228"/>
              <a:gd name="connsiteX14" fmla="*/ 532950 w 608979"/>
              <a:gd name="connsiteY14" fmla="*/ 376039 h 606228"/>
              <a:gd name="connsiteX15" fmla="*/ 535288 w 608979"/>
              <a:gd name="connsiteY15" fmla="*/ 371650 h 606228"/>
              <a:gd name="connsiteX16" fmla="*/ 441772 w 608979"/>
              <a:gd name="connsiteY16" fmla="*/ 227187 h 606228"/>
              <a:gd name="connsiteX17" fmla="*/ 447663 w 608979"/>
              <a:gd name="connsiteY17" fmla="*/ 216354 h 606228"/>
              <a:gd name="connsiteX18" fmla="*/ 485911 w 608979"/>
              <a:gd name="connsiteY18" fmla="*/ 216354 h 606228"/>
              <a:gd name="connsiteX19" fmla="*/ 516304 w 608979"/>
              <a:gd name="connsiteY19" fmla="*/ 232976 h 606228"/>
              <a:gd name="connsiteX20" fmla="*/ 602994 w 608979"/>
              <a:gd name="connsiteY20" fmla="*/ 366701 h 606228"/>
              <a:gd name="connsiteX21" fmla="*/ 608979 w 608979"/>
              <a:gd name="connsiteY21" fmla="*/ 386965 h 606228"/>
              <a:gd name="connsiteX22" fmla="*/ 608979 w 608979"/>
              <a:gd name="connsiteY22" fmla="*/ 573264 h 606228"/>
              <a:gd name="connsiteX23" fmla="*/ 575968 w 608979"/>
              <a:gd name="connsiteY23" fmla="*/ 606228 h 606228"/>
              <a:gd name="connsiteX24" fmla="*/ 304490 w 608979"/>
              <a:gd name="connsiteY24" fmla="*/ 606228 h 606228"/>
              <a:gd name="connsiteX25" fmla="*/ 33011 w 608979"/>
              <a:gd name="connsiteY25" fmla="*/ 606228 h 606228"/>
              <a:gd name="connsiteX26" fmla="*/ 0 w 608979"/>
              <a:gd name="connsiteY26" fmla="*/ 573264 h 606228"/>
              <a:gd name="connsiteX27" fmla="*/ 0 w 608979"/>
              <a:gd name="connsiteY27" fmla="*/ 386965 h 606228"/>
              <a:gd name="connsiteX28" fmla="*/ 5985 w 608979"/>
              <a:gd name="connsiteY28" fmla="*/ 366701 h 606228"/>
              <a:gd name="connsiteX29" fmla="*/ 92488 w 608979"/>
              <a:gd name="connsiteY29" fmla="*/ 232976 h 606228"/>
              <a:gd name="connsiteX30" fmla="*/ 122974 w 608979"/>
              <a:gd name="connsiteY30" fmla="*/ 216354 h 606228"/>
              <a:gd name="connsiteX31" fmla="*/ 304489 w 608979"/>
              <a:gd name="connsiteY31" fmla="*/ 0 h 606228"/>
              <a:gd name="connsiteX32" fmla="*/ 354341 w 608979"/>
              <a:gd name="connsiteY32" fmla="*/ 49771 h 606228"/>
              <a:gd name="connsiteX33" fmla="*/ 354341 w 608979"/>
              <a:gd name="connsiteY33" fmla="*/ 246895 h 606228"/>
              <a:gd name="connsiteX34" fmla="*/ 386796 w 608979"/>
              <a:gd name="connsiteY34" fmla="*/ 246895 h 606228"/>
              <a:gd name="connsiteX35" fmla="*/ 396804 w 608979"/>
              <a:gd name="connsiteY35" fmla="*/ 267531 h 606228"/>
              <a:gd name="connsiteX36" fmla="*/ 314590 w 608979"/>
              <a:gd name="connsiteY36" fmla="*/ 371929 h 606228"/>
              <a:gd name="connsiteX37" fmla="*/ 294481 w 608979"/>
              <a:gd name="connsiteY37" fmla="*/ 371929 h 606228"/>
              <a:gd name="connsiteX38" fmla="*/ 212174 w 608979"/>
              <a:gd name="connsiteY38" fmla="*/ 267531 h 606228"/>
              <a:gd name="connsiteX39" fmla="*/ 222182 w 608979"/>
              <a:gd name="connsiteY39" fmla="*/ 246895 h 606228"/>
              <a:gd name="connsiteX40" fmla="*/ 254637 w 608979"/>
              <a:gd name="connsiteY40" fmla="*/ 246895 h 606228"/>
              <a:gd name="connsiteX41" fmla="*/ 254637 w 608979"/>
              <a:gd name="connsiteY41" fmla="*/ 49771 h 606228"/>
              <a:gd name="connsiteX42" fmla="*/ 304489 w 608979"/>
              <a:gd name="connsiteY42" fmla="*/ 0 h 606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08979" h="606228">
                <a:moveTo>
                  <a:pt x="122974" y="216354"/>
                </a:moveTo>
                <a:lnTo>
                  <a:pt x="161222" y="216354"/>
                </a:lnTo>
                <a:cubicBezTo>
                  <a:pt x="166740" y="216354"/>
                  <a:pt x="170106" y="222518"/>
                  <a:pt x="167114" y="227187"/>
                </a:cubicBezTo>
                <a:lnTo>
                  <a:pt x="73597" y="371650"/>
                </a:lnTo>
                <a:cubicBezTo>
                  <a:pt x="72475" y="373518"/>
                  <a:pt x="73691" y="376039"/>
                  <a:pt x="75935" y="376039"/>
                </a:cubicBezTo>
                <a:lnTo>
                  <a:pt x="121571" y="376039"/>
                </a:lnTo>
                <a:lnTo>
                  <a:pt x="150281" y="376039"/>
                </a:lnTo>
                <a:lnTo>
                  <a:pt x="182264" y="376039"/>
                </a:lnTo>
                <a:cubicBezTo>
                  <a:pt x="186191" y="376039"/>
                  <a:pt x="189184" y="379027"/>
                  <a:pt x="189371" y="382856"/>
                </a:cubicBezTo>
                <a:cubicBezTo>
                  <a:pt x="193018" y="443088"/>
                  <a:pt x="243049" y="490900"/>
                  <a:pt x="304396" y="490900"/>
                </a:cubicBezTo>
                <a:cubicBezTo>
                  <a:pt x="365743" y="490900"/>
                  <a:pt x="415681" y="443088"/>
                  <a:pt x="419328" y="382856"/>
                </a:cubicBezTo>
                <a:cubicBezTo>
                  <a:pt x="419608" y="379121"/>
                  <a:pt x="422601" y="376039"/>
                  <a:pt x="426435" y="376039"/>
                </a:cubicBezTo>
                <a:lnTo>
                  <a:pt x="458511" y="376039"/>
                </a:lnTo>
                <a:lnTo>
                  <a:pt x="491896" y="376039"/>
                </a:lnTo>
                <a:lnTo>
                  <a:pt x="532950" y="376039"/>
                </a:lnTo>
                <a:cubicBezTo>
                  <a:pt x="535195" y="376039"/>
                  <a:pt x="536504" y="373518"/>
                  <a:pt x="535288" y="371650"/>
                </a:cubicBezTo>
                <a:lnTo>
                  <a:pt x="441772" y="227187"/>
                </a:lnTo>
                <a:cubicBezTo>
                  <a:pt x="438686" y="222611"/>
                  <a:pt x="442052" y="216354"/>
                  <a:pt x="447663" y="216354"/>
                </a:cubicBezTo>
                <a:lnTo>
                  <a:pt x="485911" y="216354"/>
                </a:lnTo>
                <a:cubicBezTo>
                  <a:pt x="498256" y="216354"/>
                  <a:pt x="509571" y="222611"/>
                  <a:pt x="516304" y="232976"/>
                </a:cubicBezTo>
                <a:lnTo>
                  <a:pt x="602994" y="366701"/>
                </a:lnTo>
                <a:cubicBezTo>
                  <a:pt x="607015" y="372771"/>
                  <a:pt x="608979" y="379774"/>
                  <a:pt x="608979" y="386965"/>
                </a:cubicBezTo>
                <a:lnTo>
                  <a:pt x="608979" y="573264"/>
                </a:lnTo>
                <a:cubicBezTo>
                  <a:pt x="608979" y="591380"/>
                  <a:pt x="594110" y="606228"/>
                  <a:pt x="575968" y="606228"/>
                </a:cubicBezTo>
                <a:lnTo>
                  <a:pt x="304490" y="606228"/>
                </a:lnTo>
                <a:lnTo>
                  <a:pt x="33011" y="606228"/>
                </a:lnTo>
                <a:cubicBezTo>
                  <a:pt x="14869" y="606228"/>
                  <a:pt x="0" y="591380"/>
                  <a:pt x="0" y="573264"/>
                </a:cubicBezTo>
                <a:lnTo>
                  <a:pt x="0" y="386965"/>
                </a:lnTo>
                <a:cubicBezTo>
                  <a:pt x="0" y="379774"/>
                  <a:pt x="2151" y="372677"/>
                  <a:pt x="5985" y="366701"/>
                </a:cubicBezTo>
                <a:lnTo>
                  <a:pt x="92488" y="232976"/>
                </a:lnTo>
                <a:cubicBezTo>
                  <a:pt x="99221" y="222611"/>
                  <a:pt x="110630" y="216354"/>
                  <a:pt x="122974" y="216354"/>
                </a:cubicBezTo>
                <a:close/>
                <a:moveTo>
                  <a:pt x="304489" y="0"/>
                </a:moveTo>
                <a:cubicBezTo>
                  <a:pt x="332081" y="0"/>
                  <a:pt x="354341" y="22318"/>
                  <a:pt x="354341" y="49771"/>
                </a:cubicBezTo>
                <a:lnTo>
                  <a:pt x="354341" y="246895"/>
                </a:lnTo>
                <a:lnTo>
                  <a:pt x="386796" y="246895"/>
                </a:lnTo>
                <a:cubicBezTo>
                  <a:pt x="397365" y="246895"/>
                  <a:pt x="403351" y="259221"/>
                  <a:pt x="396804" y="267531"/>
                </a:cubicBezTo>
                <a:lnTo>
                  <a:pt x="314590" y="371929"/>
                </a:lnTo>
                <a:cubicBezTo>
                  <a:pt x="309446" y="378372"/>
                  <a:pt x="299625" y="378372"/>
                  <a:pt x="294481" y="371929"/>
                </a:cubicBezTo>
                <a:lnTo>
                  <a:pt x="212174" y="267531"/>
                </a:lnTo>
                <a:cubicBezTo>
                  <a:pt x="205627" y="259221"/>
                  <a:pt x="211613" y="246895"/>
                  <a:pt x="222182" y="246895"/>
                </a:cubicBezTo>
                <a:lnTo>
                  <a:pt x="254637" y="246895"/>
                </a:lnTo>
                <a:lnTo>
                  <a:pt x="254637" y="49771"/>
                </a:lnTo>
                <a:cubicBezTo>
                  <a:pt x="254637" y="22318"/>
                  <a:pt x="276897" y="0"/>
                  <a:pt x="304489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6250034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9BBB59"/>
                </a:solidFill>
                <a:latin typeface="微软雅黑" panose="020b0503020204020204" charset="-122"/>
                <a:ea typeface="微软雅黑"/>
              </a:rPr>
              <a:t>问频率</a:t>
            </a:r>
          </a:p>
        </p:txBody>
      </p:sp>
      <p:sp>
        <p:nvSpPr>
          <p:cNvPr id="39" name="文本框 38"/>
          <p:cNvSpPr txBox="1"/>
          <p:nvPr>
            <p:custDataLst>
              <p:tags r:id="rId23"/>
            </p:custDataLst>
          </p:nvPr>
        </p:nvSpPr>
        <p:spPr>
          <a:xfrm>
            <a:off x="6370664" y="2745010"/>
            <a:ext cx="2115857" cy="7598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often do you...? </a:t>
            </a:r>
          </a:p>
        </p:txBody>
      </p:sp>
      <p:sp>
        <p:nvSpPr>
          <p:cNvPr id="35" name="矩形: 圆角 34"/>
          <p:cNvSpPr/>
          <p:nvPr>
            <p:custDataLst>
              <p:tags r:id="rId24"/>
            </p:custDataLst>
          </p:nvPr>
        </p:nvSpPr>
        <p:spPr>
          <a:xfrm>
            <a:off x="8962390" y="1751330"/>
            <a:ext cx="2356485" cy="329184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FFC000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8" name="矩形: 圆角 37"/>
          <p:cNvSpPr/>
          <p:nvPr>
            <p:custDataLst>
              <p:tags r:id="rId25"/>
            </p:custDataLst>
          </p:nvPr>
        </p:nvSpPr>
        <p:spPr>
          <a:xfrm>
            <a:off x="9812665" y="1400429"/>
            <a:ext cx="655096" cy="65509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6" name="PA-任意多边形 267"/>
          <p:cNvSpPr>
            <a:spLocks noEditPoints="1"/>
          </p:cNvSpPr>
          <p:nvPr>
            <p:custDataLst>
              <p:tags r:id="rId26"/>
            </p:custDataLst>
          </p:nvPr>
        </p:nvSpPr>
        <p:spPr bwMode="auto">
          <a:xfrm>
            <a:off x="9973806" y="1561570"/>
            <a:ext cx="332814" cy="332814"/>
          </a:xfrm>
          <a:custGeom>
            <a:gdLst>
              <a:gd name="T0" fmla="*/ 1399 w 2798"/>
              <a:gd name="T1" fmla="*/ 0 h 2799"/>
              <a:gd name="T2" fmla="*/ 0 w 2798"/>
              <a:gd name="T3" fmla="*/ 1399 h 2799"/>
              <a:gd name="T4" fmla="*/ 1399 w 2798"/>
              <a:gd name="T5" fmla="*/ 2799 h 2799"/>
              <a:gd name="T6" fmla="*/ 2798 w 2798"/>
              <a:gd name="T7" fmla="*/ 1399 h 2799"/>
              <a:gd name="T8" fmla="*/ 1399 w 2798"/>
              <a:gd name="T9" fmla="*/ 0 h 2799"/>
              <a:gd name="T10" fmla="*/ 986 w 2798"/>
              <a:gd name="T11" fmla="*/ 602 h 2799"/>
              <a:gd name="T12" fmla="*/ 1396 w 2798"/>
              <a:gd name="T13" fmla="*/ 691 h 2799"/>
              <a:gd name="T14" fmla="*/ 1805 w 2798"/>
              <a:gd name="T15" fmla="*/ 602 h 2799"/>
              <a:gd name="T16" fmla="*/ 1681 w 2798"/>
              <a:gd name="T17" fmla="*/ 885 h 2799"/>
              <a:gd name="T18" fmla="*/ 1110 w 2798"/>
              <a:gd name="T19" fmla="*/ 885 h 2799"/>
              <a:gd name="T20" fmla="*/ 986 w 2798"/>
              <a:gd name="T21" fmla="*/ 602 h 2799"/>
              <a:gd name="T22" fmla="*/ 1703 w 2798"/>
              <a:gd name="T23" fmla="*/ 988 h 2799"/>
              <a:gd name="T24" fmla="*/ 1652 w 2798"/>
              <a:gd name="T25" fmla="*/ 1039 h 2799"/>
              <a:gd name="T26" fmla="*/ 1140 w 2798"/>
              <a:gd name="T27" fmla="*/ 1039 h 2799"/>
              <a:gd name="T28" fmla="*/ 1089 w 2798"/>
              <a:gd name="T29" fmla="*/ 988 h 2799"/>
              <a:gd name="T30" fmla="*/ 1140 w 2798"/>
              <a:gd name="T31" fmla="*/ 936 h 2799"/>
              <a:gd name="T32" fmla="*/ 1652 w 2798"/>
              <a:gd name="T33" fmla="*/ 936 h 2799"/>
              <a:gd name="T34" fmla="*/ 1703 w 2798"/>
              <a:gd name="T35" fmla="*/ 988 h 2799"/>
              <a:gd name="T36" fmla="*/ 1396 w 2798"/>
              <a:gd name="T37" fmla="*/ 2214 h 2799"/>
              <a:gd name="T38" fmla="*/ 679 w 2798"/>
              <a:gd name="T39" fmla="*/ 1915 h 2799"/>
              <a:gd name="T40" fmla="*/ 1110 w 2798"/>
              <a:gd name="T41" fmla="*/ 1090 h 2799"/>
              <a:gd name="T42" fmla="*/ 1681 w 2798"/>
              <a:gd name="T43" fmla="*/ 1090 h 2799"/>
              <a:gd name="T44" fmla="*/ 2112 w 2798"/>
              <a:gd name="T45" fmla="*/ 1915 h 2799"/>
              <a:gd name="T46" fmla="*/ 1396 w 2798"/>
              <a:gd name="T47" fmla="*/ 2214 h 27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798" h="2799">
                <a:moveTo>
                  <a:pt x="1399" y="0"/>
                </a:moveTo>
                <a:cubicBezTo>
                  <a:pt x="626" y="0"/>
                  <a:pt x="0" y="627"/>
                  <a:pt x="0" y="1399"/>
                </a:cubicBezTo>
                <a:cubicBezTo>
                  <a:pt x="0" y="2172"/>
                  <a:pt x="626" y="2799"/>
                  <a:pt x="1399" y="2799"/>
                </a:cubicBezTo>
                <a:cubicBezTo>
                  <a:pt x="2172" y="2799"/>
                  <a:pt x="2798" y="2172"/>
                  <a:pt x="2798" y="1399"/>
                </a:cubicBezTo>
                <a:cubicBezTo>
                  <a:pt x="2798" y="627"/>
                  <a:pt x="2172" y="0"/>
                  <a:pt x="1399" y="0"/>
                </a:cubicBezTo>
                <a:close/>
                <a:moveTo>
                  <a:pt x="986" y="602"/>
                </a:moveTo>
                <a:cubicBezTo>
                  <a:pt x="1089" y="515"/>
                  <a:pt x="1316" y="697"/>
                  <a:pt x="1396" y="691"/>
                </a:cubicBezTo>
                <a:cubicBezTo>
                  <a:pt x="1476" y="697"/>
                  <a:pt x="1703" y="515"/>
                  <a:pt x="1805" y="602"/>
                </a:cubicBezTo>
                <a:cubicBezTo>
                  <a:pt x="1907" y="688"/>
                  <a:pt x="1681" y="885"/>
                  <a:pt x="1681" y="885"/>
                </a:cubicBezTo>
                <a:lnTo>
                  <a:pt x="1110" y="885"/>
                </a:lnTo>
                <a:cubicBezTo>
                  <a:pt x="1110" y="885"/>
                  <a:pt x="884" y="688"/>
                  <a:pt x="986" y="602"/>
                </a:cubicBezTo>
                <a:close/>
                <a:moveTo>
                  <a:pt x="1703" y="988"/>
                </a:moveTo>
                <a:cubicBezTo>
                  <a:pt x="1703" y="1016"/>
                  <a:pt x="1680" y="1039"/>
                  <a:pt x="1652" y="1039"/>
                </a:cubicBezTo>
                <a:lnTo>
                  <a:pt x="1140" y="1039"/>
                </a:lnTo>
                <a:cubicBezTo>
                  <a:pt x="1112" y="1039"/>
                  <a:pt x="1089" y="1016"/>
                  <a:pt x="1089" y="988"/>
                </a:cubicBezTo>
                <a:cubicBezTo>
                  <a:pt x="1089" y="959"/>
                  <a:pt x="1112" y="936"/>
                  <a:pt x="1140" y="936"/>
                </a:cubicBezTo>
                <a:lnTo>
                  <a:pt x="1652" y="936"/>
                </a:lnTo>
                <a:cubicBezTo>
                  <a:pt x="1680" y="936"/>
                  <a:pt x="1703" y="959"/>
                  <a:pt x="1703" y="988"/>
                </a:cubicBezTo>
                <a:close/>
                <a:moveTo>
                  <a:pt x="1396" y="2214"/>
                </a:moveTo>
                <a:cubicBezTo>
                  <a:pt x="1000" y="2214"/>
                  <a:pt x="679" y="2250"/>
                  <a:pt x="679" y="1915"/>
                </a:cubicBezTo>
                <a:cubicBezTo>
                  <a:pt x="679" y="1667"/>
                  <a:pt x="857" y="1275"/>
                  <a:pt x="1110" y="1090"/>
                </a:cubicBezTo>
                <a:lnTo>
                  <a:pt x="1681" y="1090"/>
                </a:lnTo>
                <a:cubicBezTo>
                  <a:pt x="1935" y="1275"/>
                  <a:pt x="2112" y="1667"/>
                  <a:pt x="2112" y="1915"/>
                </a:cubicBezTo>
                <a:cubicBezTo>
                  <a:pt x="2112" y="2250"/>
                  <a:pt x="1791" y="2214"/>
                  <a:pt x="1396" y="2214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PA-任意多边形 268"/>
          <p:cNvSpPr/>
          <p:nvPr>
            <p:custDataLst>
              <p:tags r:id="rId27"/>
            </p:custDataLst>
          </p:nvPr>
        </p:nvSpPr>
        <p:spPr bwMode="auto">
          <a:xfrm>
            <a:off x="10113291" y="1687832"/>
            <a:ext cx="52898" cy="80291"/>
          </a:xfrm>
          <a:custGeom>
            <a:gdLst>
              <a:gd name="T0" fmla="*/ 232 w 446"/>
              <a:gd name="T1" fmla="*/ 152 h 676"/>
              <a:gd name="T2" fmla="*/ 285 w 446"/>
              <a:gd name="T3" fmla="*/ 173 h 676"/>
              <a:gd name="T4" fmla="*/ 304 w 446"/>
              <a:gd name="T5" fmla="*/ 234 h 676"/>
              <a:gd name="T6" fmla="*/ 446 w 446"/>
              <a:gd name="T7" fmla="*/ 234 h 676"/>
              <a:gd name="T8" fmla="*/ 401 w 446"/>
              <a:gd name="T9" fmla="*/ 127 h 676"/>
              <a:gd name="T10" fmla="*/ 276 w 446"/>
              <a:gd name="T11" fmla="*/ 76 h 676"/>
              <a:gd name="T12" fmla="*/ 276 w 446"/>
              <a:gd name="T13" fmla="*/ 0 h 676"/>
              <a:gd name="T14" fmla="*/ 203 w 446"/>
              <a:gd name="T15" fmla="*/ 0 h 676"/>
              <a:gd name="T16" fmla="*/ 203 w 446"/>
              <a:gd name="T17" fmla="*/ 75 h 676"/>
              <a:gd name="T18" fmla="*/ 71 w 446"/>
              <a:gd name="T19" fmla="*/ 120 h 676"/>
              <a:gd name="T20" fmla="*/ 23 w 446"/>
              <a:gd name="T21" fmla="*/ 218 h 676"/>
              <a:gd name="T22" fmla="*/ 71 w 446"/>
              <a:gd name="T23" fmla="*/ 318 h 676"/>
              <a:gd name="T24" fmla="*/ 220 w 446"/>
              <a:gd name="T25" fmla="*/ 381 h 676"/>
              <a:gd name="T26" fmla="*/ 284 w 446"/>
              <a:gd name="T27" fmla="*/ 416 h 676"/>
              <a:gd name="T28" fmla="*/ 302 w 446"/>
              <a:gd name="T29" fmla="*/ 464 h 676"/>
              <a:gd name="T30" fmla="*/ 285 w 446"/>
              <a:gd name="T31" fmla="*/ 512 h 676"/>
              <a:gd name="T32" fmla="*/ 230 w 446"/>
              <a:gd name="T33" fmla="*/ 529 h 676"/>
              <a:gd name="T34" fmla="*/ 165 w 446"/>
              <a:gd name="T35" fmla="*/ 509 h 676"/>
              <a:gd name="T36" fmla="*/ 141 w 446"/>
              <a:gd name="T37" fmla="*/ 443 h 676"/>
              <a:gd name="T38" fmla="*/ 3 w 446"/>
              <a:gd name="T39" fmla="*/ 443 h 676"/>
              <a:gd name="T40" fmla="*/ 2 w 446"/>
              <a:gd name="T41" fmla="*/ 445 h 676"/>
              <a:gd name="T42" fmla="*/ 54 w 446"/>
              <a:gd name="T43" fmla="*/ 560 h 676"/>
              <a:gd name="T44" fmla="*/ 193 w 446"/>
              <a:gd name="T45" fmla="*/ 605 h 676"/>
              <a:gd name="T46" fmla="*/ 193 w 446"/>
              <a:gd name="T47" fmla="*/ 676 h 676"/>
              <a:gd name="T48" fmla="*/ 267 w 446"/>
              <a:gd name="T49" fmla="*/ 676 h 676"/>
              <a:gd name="T50" fmla="*/ 267 w 446"/>
              <a:gd name="T51" fmla="*/ 605 h 676"/>
              <a:gd name="T52" fmla="*/ 397 w 446"/>
              <a:gd name="T53" fmla="*/ 562 h 676"/>
              <a:gd name="T54" fmla="*/ 445 w 446"/>
              <a:gd name="T55" fmla="*/ 463 h 676"/>
              <a:gd name="T56" fmla="*/ 396 w 446"/>
              <a:gd name="T57" fmla="*/ 361 h 676"/>
              <a:gd name="T58" fmla="*/ 249 w 446"/>
              <a:gd name="T59" fmla="*/ 299 h 676"/>
              <a:gd name="T60" fmla="*/ 183 w 446"/>
              <a:gd name="T61" fmla="*/ 262 h 676"/>
              <a:gd name="T62" fmla="*/ 165 w 446"/>
              <a:gd name="T63" fmla="*/ 218 h 676"/>
              <a:gd name="T64" fmla="*/ 181 w 446"/>
              <a:gd name="T65" fmla="*/ 170 h 676"/>
              <a:gd name="T66" fmla="*/ 232 w 446"/>
              <a:gd name="T67" fmla="*/ 152 h 6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" h="676">
                <a:moveTo>
                  <a:pt x="232" y="152"/>
                </a:moveTo>
                <a:cubicBezTo>
                  <a:pt x="254" y="152"/>
                  <a:pt x="272" y="159"/>
                  <a:pt x="285" y="173"/>
                </a:cubicBezTo>
                <a:cubicBezTo>
                  <a:pt x="298" y="187"/>
                  <a:pt x="304" y="208"/>
                  <a:pt x="304" y="234"/>
                </a:cubicBezTo>
                <a:lnTo>
                  <a:pt x="446" y="234"/>
                </a:lnTo>
                <a:cubicBezTo>
                  <a:pt x="446" y="190"/>
                  <a:pt x="431" y="154"/>
                  <a:pt x="401" y="127"/>
                </a:cubicBezTo>
                <a:cubicBezTo>
                  <a:pt x="371" y="99"/>
                  <a:pt x="329" y="83"/>
                  <a:pt x="276" y="76"/>
                </a:cubicBezTo>
                <a:lnTo>
                  <a:pt x="276" y="0"/>
                </a:lnTo>
                <a:lnTo>
                  <a:pt x="203" y="0"/>
                </a:lnTo>
                <a:lnTo>
                  <a:pt x="203" y="75"/>
                </a:lnTo>
                <a:cubicBezTo>
                  <a:pt x="148" y="79"/>
                  <a:pt x="104" y="94"/>
                  <a:pt x="71" y="120"/>
                </a:cubicBezTo>
                <a:cubicBezTo>
                  <a:pt x="39" y="145"/>
                  <a:pt x="23" y="178"/>
                  <a:pt x="23" y="218"/>
                </a:cubicBezTo>
                <a:cubicBezTo>
                  <a:pt x="23" y="261"/>
                  <a:pt x="39" y="295"/>
                  <a:pt x="71" y="318"/>
                </a:cubicBezTo>
                <a:cubicBezTo>
                  <a:pt x="103" y="342"/>
                  <a:pt x="153" y="363"/>
                  <a:pt x="220" y="381"/>
                </a:cubicBezTo>
                <a:cubicBezTo>
                  <a:pt x="251" y="393"/>
                  <a:pt x="272" y="405"/>
                  <a:pt x="284" y="416"/>
                </a:cubicBezTo>
                <a:cubicBezTo>
                  <a:pt x="296" y="428"/>
                  <a:pt x="302" y="444"/>
                  <a:pt x="302" y="464"/>
                </a:cubicBezTo>
                <a:cubicBezTo>
                  <a:pt x="302" y="484"/>
                  <a:pt x="297" y="500"/>
                  <a:pt x="285" y="512"/>
                </a:cubicBezTo>
                <a:cubicBezTo>
                  <a:pt x="273" y="523"/>
                  <a:pt x="255" y="529"/>
                  <a:pt x="230" y="529"/>
                </a:cubicBezTo>
                <a:cubicBezTo>
                  <a:pt x="203" y="529"/>
                  <a:pt x="181" y="523"/>
                  <a:pt x="165" y="509"/>
                </a:cubicBezTo>
                <a:cubicBezTo>
                  <a:pt x="149" y="496"/>
                  <a:pt x="141" y="474"/>
                  <a:pt x="141" y="443"/>
                </a:cubicBezTo>
                <a:lnTo>
                  <a:pt x="3" y="443"/>
                </a:lnTo>
                <a:lnTo>
                  <a:pt x="2" y="445"/>
                </a:lnTo>
                <a:cubicBezTo>
                  <a:pt x="0" y="495"/>
                  <a:pt x="18" y="533"/>
                  <a:pt x="54" y="560"/>
                </a:cubicBezTo>
                <a:cubicBezTo>
                  <a:pt x="90" y="586"/>
                  <a:pt x="136" y="601"/>
                  <a:pt x="193" y="605"/>
                </a:cubicBezTo>
                <a:lnTo>
                  <a:pt x="193" y="676"/>
                </a:lnTo>
                <a:lnTo>
                  <a:pt x="267" y="676"/>
                </a:lnTo>
                <a:lnTo>
                  <a:pt x="267" y="605"/>
                </a:lnTo>
                <a:cubicBezTo>
                  <a:pt x="322" y="601"/>
                  <a:pt x="365" y="586"/>
                  <a:pt x="397" y="562"/>
                </a:cubicBezTo>
                <a:cubicBezTo>
                  <a:pt x="429" y="537"/>
                  <a:pt x="445" y="504"/>
                  <a:pt x="445" y="463"/>
                </a:cubicBezTo>
                <a:cubicBezTo>
                  <a:pt x="445" y="420"/>
                  <a:pt x="429" y="386"/>
                  <a:pt x="396" y="361"/>
                </a:cubicBezTo>
                <a:cubicBezTo>
                  <a:pt x="363" y="337"/>
                  <a:pt x="314" y="316"/>
                  <a:pt x="249" y="299"/>
                </a:cubicBezTo>
                <a:cubicBezTo>
                  <a:pt x="216" y="286"/>
                  <a:pt x="194" y="274"/>
                  <a:pt x="183" y="262"/>
                </a:cubicBezTo>
                <a:cubicBezTo>
                  <a:pt x="171" y="251"/>
                  <a:pt x="166" y="237"/>
                  <a:pt x="165" y="218"/>
                </a:cubicBezTo>
                <a:cubicBezTo>
                  <a:pt x="165" y="198"/>
                  <a:pt x="171" y="182"/>
                  <a:pt x="181" y="170"/>
                </a:cubicBezTo>
                <a:cubicBezTo>
                  <a:pt x="191" y="158"/>
                  <a:pt x="208" y="152"/>
                  <a:pt x="232" y="152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28"/>
            </p:custDataLst>
          </p:nvPr>
        </p:nvSpPr>
        <p:spPr>
          <a:xfrm>
            <a:off x="9082940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FFC000"/>
                </a:solidFill>
                <a:latin typeface="微软雅黑" panose="020b0503020204020204" charset="-122"/>
                <a:ea typeface="微软雅黑"/>
              </a:rPr>
              <a:t>问长宽高</a:t>
            </a:r>
          </a:p>
        </p:txBody>
      </p:sp>
      <p:sp>
        <p:nvSpPr>
          <p:cNvPr id="43" name="文本框 42"/>
          <p:cNvSpPr txBox="1"/>
          <p:nvPr>
            <p:custDataLst>
              <p:tags r:id="rId29"/>
            </p:custDataLst>
          </p:nvPr>
        </p:nvSpPr>
        <p:spPr>
          <a:xfrm>
            <a:off x="8962390" y="2745105"/>
            <a:ext cx="2442210" cy="12109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long is...?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wide is...?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tall is...?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FA570-A97D-47AF-9332-543751F8A5AC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59658" y="565066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1.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询问（二）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15" name="矩形: 圆角 14"/>
          <p:cNvSpPr/>
          <p:nvPr>
            <p:custDataLst>
              <p:tags r:id="rId8"/>
            </p:custDataLst>
          </p:nvPr>
        </p:nvSpPr>
        <p:spPr>
          <a:xfrm>
            <a:off x="444423" y="1751252"/>
            <a:ext cx="2356234" cy="2747179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2" name="矩形: 圆角 11"/>
          <p:cNvSpPr/>
          <p:nvPr>
            <p:custDataLst>
              <p:tags r:id="rId9"/>
            </p:custDataLst>
          </p:nvPr>
        </p:nvSpPr>
        <p:spPr>
          <a:xfrm>
            <a:off x="1294992" y="1400429"/>
            <a:ext cx="655096" cy="655096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1448200" y="1582187"/>
            <a:ext cx="348681" cy="291580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56526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问病情</a:t>
            </a: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563880" y="2816860"/>
            <a:ext cx="2404110" cy="76009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What's wrong/the matter with you?</a:t>
            </a:r>
          </a:p>
        </p:txBody>
      </p: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564612" y="3621518"/>
            <a:ext cx="2115857" cy="7598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are you feeling?</a:t>
            </a:r>
          </a:p>
        </p:txBody>
      </p:sp>
      <p:sp>
        <p:nvSpPr>
          <p:cNvPr id="16" name="矩形: 圆角 15"/>
          <p:cNvSpPr/>
          <p:nvPr>
            <p:custDataLst>
              <p:tags r:id="rId14"/>
            </p:custDataLst>
          </p:nvPr>
        </p:nvSpPr>
        <p:spPr>
          <a:xfrm>
            <a:off x="3162300" y="1751330"/>
            <a:ext cx="2766695" cy="274701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3" name="矩形: 圆角 12"/>
          <p:cNvSpPr/>
          <p:nvPr>
            <p:custDataLst>
              <p:tags r:id="rId15"/>
            </p:custDataLst>
          </p:nvPr>
        </p:nvSpPr>
        <p:spPr>
          <a:xfrm>
            <a:off x="4146852" y="1400429"/>
            <a:ext cx="655096" cy="655096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5" name="books_115067"/>
          <p:cNvSpPr>
            <a:spLocks noChangeAspect="1"/>
          </p:cNvSpPr>
          <p:nvPr>
            <p:custDataLst>
              <p:tags r:id="rId16"/>
            </p:custDataLst>
          </p:nvPr>
        </p:nvSpPr>
        <p:spPr bwMode="auto">
          <a:xfrm>
            <a:off x="4300042" y="1585920"/>
            <a:ext cx="348716" cy="284115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3417127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问路</a:t>
            </a:r>
          </a:p>
        </p:txBody>
      </p:sp>
      <p:sp>
        <p:nvSpPr>
          <p:cNvPr id="36" name="文本框 35"/>
          <p:cNvSpPr txBox="1"/>
          <p:nvPr>
            <p:custDataLst>
              <p:tags r:id="rId18"/>
            </p:custDataLst>
          </p:nvPr>
        </p:nvSpPr>
        <p:spPr>
          <a:xfrm>
            <a:off x="3162300" y="2759710"/>
            <a:ext cx="2952750" cy="188023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Which is the way to 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can I get to...?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Is there a...near here?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Could you tell me the way to...</a:t>
            </a:r>
          </a:p>
        </p:txBody>
      </p:sp>
      <p:sp>
        <p:nvSpPr>
          <p:cNvPr id="17" name="矩形: 圆角 16"/>
          <p:cNvSpPr/>
          <p:nvPr>
            <p:custDataLst>
              <p:tags r:id="rId19"/>
            </p:custDataLst>
          </p:nvPr>
        </p:nvSpPr>
        <p:spPr>
          <a:xfrm>
            <a:off x="6250474" y="1751252"/>
            <a:ext cx="2356234" cy="2747179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9BBB59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4" name="矩形: 圆角 13"/>
          <p:cNvSpPr/>
          <p:nvPr>
            <p:custDataLst>
              <p:tags r:id="rId20"/>
            </p:custDataLst>
          </p:nvPr>
        </p:nvSpPr>
        <p:spPr>
          <a:xfrm>
            <a:off x="6979759" y="1400429"/>
            <a:ext cx="655096" cy="655096"/>
          </a:xfrm>
          <a:prstGeom prst="roundRect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1" name="books_115067"/>
          <p:cNvSpPr>
            <a:spLocks noChangeAspect="1"/>
          </p:cNvSpPr>
          <p:nvPr>
            <p:custDataLst>
              <p:tags r:id="rId21"/>
            </p:custDataLst>
          </p:nvPr>
        </p:nvSpPr>
        <p:spPr bwMode="auto">
          <a:xfrm>
            <a:off x="7140900" y="1562322"/>
            <a:ext cx="332814" cy="331310"/>
          </a:xfrm>
          <a:custGeom>
            <a:gdLst>
              <a:gd name="connsiteX0" fmla="*/ 122974 w 608979"/>
              <a:gd name="connsiteY0" fmla="*/ 216354 h 606228"/>
              <a:gd name="connsiteX1" fmla="*/ 161222 w 608979"/>
              <a:gd name="connsiteY1" fmla="*/ 216354 h 606228"/>
              <a:gd name="connsiteX2" fmla="*/ 167114 w 608979"/>
              <a:gd name="connsiteY2" fmla="*/ 227187 h 606228"/>
              <a:gd name="connsiteX3" fmla="*/ 73597 w 608979"/>
              <a:gd name="connsiteY3" fmla="*/ 371650 h 606228"/>
              <a:gd name="connsiteX4" fmla="*/ 75935 w 608979"/>
              <a:gd name="connsiteY4" fmla="*/ 376039 h 606228"/>
              <a:gd name="connsiteX5" fmla="*/ 121571 w 608979"/>
              <a:gd name="connsiteY5" fmla="*/ 376039 h 606228"/>
              <a:gd name="connsiteX6" fmla="*/ 150281 w 608979"/>
              <a:gd name="connsiteY6" fmla="*/ 376039 h 606228"/>
              <a:gd name="connsiteX7" fmla="*/ 182264 w 608979"/>
              <a:gd name="connsiteY7" fmla="*/ 376039 h 606228"/>
              <a:gd name="connsiteX8" fmla="*/ 189371 w 608979"/>
              <a:gd name="connsiteY8" fmla="*/ 382856 h 606228"/>
              <a:gd name="connsiteX9" fmla="*/ 304396 w 608979"/>
              <a:gd name="connsiteY9" fmla="*/ 490900 h 606228"/>
              <a:gd name="connsiteX10" fmla="*/ 419328 w 608979"/>
              <a:gd name="connsiteY10" fmla="*/ 382856 h 606228"/>
              <a:gd name="connsiteX11" fmla="*/ 426435 w 608979"/>
              <a:gd name="connsiteY11" fmla="*/ 376039 h 606228"/>
              <a:gd name="connsiteX12" fmla="*/ 458511 w 608979"/>
              <a:gd name="connsiteY12" fmla="*/ 376039 h 606228"/>
              <a:gd name="connsiteX13" fmla="*/ 491896 w 608979"/>
              <a:gd name="connsiteY13" fmla="*/ 376039 h 606228"/>
              <a:gd name="connsiteX14" fmla="*/ 532950 w 608979"/>
              <a:gd name="connsiteY14" fmla="*/ 376039 h 606228"/>
              <a:gd name="connsiteX15" fmla="*/ 535288 w 608979"/>
              <a:gd name="connsiteY15" fmla="*/ 371650 h 606228"/>
              <a:gd name="connsiteX16" fmla="*/ 441772 w 608979"/>
              <a:gd name="connsiteY16" fmla="*/ 227187 h 606228"/>
              <a:gd name="connsiteX17" fmla="*/ 447663 w 608979"/>
              <a:gd name="connsiteY17" fmla="*/ 216354 h 606228"/>
              <a:gd name="connsiteX18" fmla="*/ 485911 w 608979"/>
              <a:gd name="connsiteY18" fmla="*/ 216354 h 606228"/>
              <a:gd name="connsiteX19" fmla="*/ 516304 w 608979"/>
              <a:gd name="connsiteY19" fmla="*/ 232976 h 606228"/>
              <a:gd name="connsiteX20" fmla="*/ 602994 w 608979"/>
              <a:gd name="connsiteY20" fmla="*/ 366701 h 606228"/>
              <a:gd name="connsiteX21" fmla="*/ 608979 w 608979"/>
              <a:gd name="connsiteY21" fmla="*/ 386965 h 606228"/>
              <a:gd name="connsiteX22" fmla="*/ 608979 w 608979"/>
              <a:gd name="connsiteY22" fmla="*/ 573264 h 606228"/>
              <a:gd name="connsiteX23" fmla="*/ 575968 w 608979"/>
              <a:gd name="connsiteY23" fmla="*/ 606228 h 606228"/>
              <a:gd name="connsiteX24" fmla="*/ 304490 w 608979"/>
              <a:gd name="connsiteY24" fmla="*/ 606228 h 606228"/>
              <a:gd name="connsiteX25" fmla="*/ 33011 w 608979"/>
              <a:gd name="connsiteY25" fmla="*/ 606228 h 606228"/>
              <a:gd name="connsiteX26" fmla="*/ 0 w 608979"/>
              <a:gd name="connsiteY26" fmla="*/ 573264 h 606228"/>
              <a:gd name="connsiteX27" fmla="*/ 0 w 608979"/>
              <a:gd name="connsiteY27" fmla="*/ 386965 h 606228"/>
              <a:gd name="connsiteX28" fmla="*/ 5985 w 608979"/>
              <a:gd name="connsiteY28" fmla="*/ 366701 h 606228"/>
              <a:gd name="connsiteX29" fmla="*/ 92488 w 608979"/>
              <a:gd name="connsiteY29" fmla="*/ 232976 h 606228"/>
              <a:gd name="connsiteX30" fmla="*/ 122974 w 608979"/>
              <a:gd name="connsiteY30" fmla="*/ 216354 h 606228"/>
              <a:gd name="connsiteX31" fmla="*/ 304489 w 608979"/>
              <a:gd name="connsiteY31" fmla="*/ 0 h 606228"/>
              <a:gd name="connsiteX32" fmla="*/ 354341 w 608979"/>
              <a:gd name="connsiteY32" fmla="*/ 49771 h 606228"/>
              <a:gd name="connsiteX33" fmla="*/ 354341 w 608979"/>
              <a:gd name="connsiteY33" fmla="*/ 246895 h 606228"/>
              <a:gd name="connsiteX34" fmla="*/ 386796 w 608979"/>
              <a:gd name="connsiteY34" fmla="*/ 246895 h 606228"/>
              <a:gd name="connsiteX35" fmla="*/ 396804 w 608979"/>
              <a:gd name="connsiteY35" fmla="*/ 267531 h 606228"/>
              <a:gd name="connsiteX36" fmla="*/ 314590 w 608979"/>
              <a:gd name="connsiteY36" fmla="*/ 371929 h 606228"/>
              <a:gd name="connsiteX37" fmla="*/ 294481 w 608979"/>
              <a:gd name="connsiteY37" fmla="*/ 371929 h 606228"/>
              <a:gd name="connsiteX38" fmla="*/ 212174 w 608979"/>
              <a:gd name="connsiteY38" fmla="*/ 267531 h 606228"/>
              <a:gd name="connsiteX39" fmla="*/ 222182 w 608979"/>
              <a:gd name="connsiteY39" fmla="*/ 246895 h 606228"/>
              <a:gd name="connsiteX40" fmla="*/ 254637 w 608979"/>
              <a:gd name="connsiteY40" fmla="*/ 246895 h 606228"/>
              <a:gd name="connsiteX41" fmla="*/ 254637 w 608979"/>
              <a:gd name="connsiteY41" fmla="*/ 49771 h 606228"/>
              <a:gd name="connsiteX42" fmla="*/ 304489 w 608979"/>
              <a:gd name="connsiteY42" fmla="*/ 0 h 606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08979" h="606228">
                <a:moveTo>
                  <a:pt x="122974" y="216354"/>
                </a:moveTo>
                <a:lnTo>
                  <a:pt x="161222" y="216354"/>
                </a:lnTo>
                <a:cubicBezTo>
                  <a:pt x="166740" y="216354"/>
                  <a:pt x="170106" y="222518"/>
                  <a:pt x="167114" y="227187"/>
                </a:cubicBezTo>
                <a:lnTo>
                  <a:pt x="73597" y="371650"/>
                </a:lnTo>
                <a:cubicBezTo>
                  <a:pt x="72475" y="373518"/>
                  <a:pt x="73691" y="376039"/>
                  <a:pt x="75935" y="376039"/>
                </a:cubicBezTo>
                <a:lnTo>
                  <a:pt x="121571" y="376039"/>
                </a:lnTo>
                <a:lnTo>
                  <a:pt x="150281" y="376039"/>
                </a:lnTo>
                <a:lnTo>
                  <a:pt x="182264" y="376039"/>
                </a:lnTo>
                <a:cubicBezTo>
                  <a:pt x="186191" y="376039"/>
                  <a:pt x="189184" y="379027"/>
                  <a:pt x="189371" y="382856"/>
                </a:cubicBezTo>
                <a:cubicBezTo>
                  <a:pt x="193018" y="443088"/>
                  <a:pt x="243049" y="490900"/>
                  <a:pt x="304396" y="490900"/>
                </a:cubicBezTo>
                <a:cubicBezTo>
                  <a:pt x="365743" y="490900"/>
                  <a:pt x="415681" y="443088"/>
                  <a:pt x="419328" y="382856"/>
                </a:cubicBezTo>
                <a:cubicBezTo>
                  <a:pt x="419608" y="379121"/>
                  <a:pt x="422601" y="376039"/>
                  <a:pt x="426435" y="376039"/>
                </a:cubicBezTo>
                <a:lnTo>
                  <a:pt x="458511" y="376039"/>
                </a:lnTo>
                <a:lnTo>
                  <a:pt x="491896" y="376039"/>
                </a:lnTo>
                <a:lnTo>
                  <a:pt x="532950" y="376039"/>
                </a:lnTo>
                <a:cubicBezTo>
                  <a:pt x="535195" y="376039"/>
                  <a:pt x="536504" y="373518"/>
                  <a:pt x="535288" y="371650"/>
                </a:cubicBezTo>
                <a:lnTo>
                  <a:pt x="441772" y="227187"/>
                </a:lnTo>
                <a:cubicBezTo>
                  <a:pt x="438686" y="222611"/>
                  <a:pt x="442052" y="216354"/>
                  <a:pt x="447663" y="216354"/>
                </a:cubicBezTo>
                <a:lnTo>
                  <a:pt x="485911" y="216354"/>
                </a:lnTo>
                <a:cubicBezTo>
                  <a:pt x="498256" y="216354"/>
                  <a:pt x="509571" y="222611"/>
                  <a:pt x="516304" y="232976"/>
                </a:cubicBezTo>
                <a:lnTo>
                  <a:pt x="602994" y="366701"/>
                </a:lnTo>
                <a:cubicBezTo>
                  <a:pt x="607015" y="372771"/>
                  <a:pt x="608979" y="379774"/>
                  <a:pt x="608979" y="386965"/>
                </a:cubicBezTo>
                <a:lnTo>
                  <a:pt x="608979" y="573264"/>
                </a:lnTo>
                <a:cubicBezTo>
                  <a:pt x="608979" y="591380"/>
                  <a:pt x="594110" y="606228"/>
                  <a:pt x="575968" y="606228"/>
                </a:cubicBezTo>
                <a:lnTo>
                  <a:pt x="304490" y="606228"/>
                </a:lnTo>
                <a:lnTo>
                  <a:pt x="33011" y="606228"/>
                </a:lnTo>
                <a:cubicBezTo>
                  <a:pt x="14869" y="606228"/>
                  <a:pt x="0" y="591380"/>
                  <a:pt x="0" y="573264"/>
                </a:cubicBezTo>
                <a:lnTo>
                  <a:pt x="0" y="386965"/>
                </a:lnTo>
                <a:cubicBezTo>
                  <a:pt x="0" y="379774"/>
                  <a:pt x="2151" y="372677"/>
                  <a:pt x="5985" y="366701"/>
                </a:cubicBezTo>
                <a:lnTo>
                  <a:pt x="92488" y="232976"/>
                </a:lnTo>
                <a:cubicBezTo>
                  <a:pt x="99221" y="222611"/>
                  <a:pt x="110630" y="216354"/>
                  <a:pt x="122974" y="216354"/>
                </a:cubicBezTo>
                <a:close/>
                <a:moveTo>
                  <a:pt x="304489" y="0"/>
                </a:moveTo>
                <a:cubicBezTo>
                  <a:pt x="332081" y="0"/>
                  <a:pt x="354341" y="22318"/>
                  <a:pt x="354341" y="49771"/>
                </a:cubicBezTo>
                <a:lnTo>
                  <a:pt x="354341" y="246895"/>
                </a:lnTo>
                <a:lnTo>
                  <a:pt x="386796" y="246895"/>
                </a:lnTo>
                <a:cubicBezTo>
                  <a:pt x="397365" y="246895"/>
                  <a:pt x="403351" y="259221"/>
                  <a:pt x="396804" y="267531"/>
                </a:cubicBezTo>
                <a:lnTo>
                  <a:pt x="314590" y="371929"/>
                </a:lnTo>
                <a:cubicBezTo>
                  <a:pt x="309446" y="378372"/>
                  <a:pt x="299625" y="378372"/>
                  <a:pt x="294481" y="371929"/>
                </a:cubicBezTo>
                <a:lnTo>
                  <a:pt x="212174" y="267531"/>
                </a:lnTo>
                <a:cubicBezTo>
                  <a:pt x="205627" y="259221"/>
                  <a:pt x="211613" y="246895"/>
                  <a:pt x="222182" y="246895"/>
                </a:cubicBezTo>
                <a:lnTo>
                  <a:pt x="254637" y="246895"/>
                </a:lnTo>
                <a:lnTo>
                  <a:pt x="254637" y="49771"/>
                </a:lnTo>
                <a:cubicBezTo>
                  <a:pt x="254637" y="22318"/>
                  <a:pt x="276897" y="0"/>
                  <a:pt x="304489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6250034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9BBB59"/>
                </a:solidFill>
                <a:latin typeface="微软雅黑" panose="020b0503020204020204" charset="-122"/>
                <a:ea typeface="微软雅黑"/>
              </a:rPr>
              <a:t>问天气</a:t>
            </a:r>
          </a:p>
        </p:txBody>
      </p:sp>
      <p:sp>
        <p:nvSpPr>
          <p:cNvPr id="39" name="文本框 38"/>
          <p:cNvSpPr txBox="1"/>
          <p:nvPr>
            <p:custDataLst>
              <p:tags r:id="rId23"/>
            </p:custDataLst>
          </p:nvPr>
        </p:nvSpPr>
        <p:spPr>
          <a:xfrm>
            <a:off x="6250305" y="2744470"/>
            <a:ext cx="2453005" cy="104838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What's the weather</a:t>
            </a: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like?</a:t>
            </a:r>
            <a:endParaRPr lang="en-US" altLang="zh-CN" sz="1600" spc="15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How is the weather</a:t>
            </a:r>
            <a:r>
              <a:rPr lang="zh-CN" altLang="en-US" sz="16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？</a:t>
            </a:r>
            <a:endParaRPr kumimoji="0" lang="zh-CN" altLang="en-US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35" name="矩形: 圆角 34"/>
          <p:cNvSpPr/>
          <p:nvPr>
            <p:custDataLst>
              <p:tags r:id="rId24"/>
            </p:custDataLst>
          </p:nvPr>
        </p:nvSpPr>
        <p:spPr>
          <a:xfrm>
            <a:off x="8962096" y="1751252"/>
            <a:ext cx="2356234" cy="2747179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FFC000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8" name="矩形: 圆角 37"/>
          <p:cNvSpPr/>
          <p:nvPr>
            <p:custDataLst>
              <p:tags r:id="rId25"/>
            </p:custDataLst>
          </p:nvPr>
        </p:nvSpPr>
        <p:spPr>
          <a:xfrm>
            <a:off x="9812665" y="1400429"/>
            <a:ext cx="655096" cy="65509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6" name="PA-任意多边形 267"/>
          <p:cNvSpPr>
            <a:spLocks noEditPoints="1"/>
          </p:cNvSpPr>
          <p:nvPr>
            <p:custDataLst>
              <p:tags r:id="rId26"/>
            </p:custDataLst>
          </p:nvPr>
        </p:nvSpPr>
        <p:spPr bwMode="auto">
          <a:xfrm>
            <a:off x="9973806" y="1561570"/>
            <a:ext cx="332814" cy="332814"/>
          </a:xfrm>
          <a:custGeom>
            <a:gdLst>
              <a:gd name="T0" fmla="*/ 1399 w 2798"/>
              <a:gd name="T1" fmla="*/ 0 h 2799"/>
              <a:gd name="T2" fmla="*/ 0 w 2798"/>
              <a:gd name="T3" fmla="*/ 1399 h 2799"/>
              <a:gd name="T4" fmla="*/ 1399 w 2798"/>
              <a:gd name="T5" fmla="*/ 2799 h 2799"/>
              <a:gd name="T6" fmla="*/ 2798 w 2798"/>
              <a:gd name="T7" fmla="*/ 1399 h 2799"/>
              <a:gd name="T8" fmla="*/ 1399 w 2798"/>
              <a:gd name="T9" fmla="*/ 0 h 2799"/>
              <a:gd name="T10" fmla="*/ 986 w 2798"/>
              <a:gd name="T11" fmla="*/ 602 h 2799"/>
              <a:gd name="T12" fmla="*/ 1396 w 2798"/>
              <a:gd name="T13" fmla="*/ 691 h 2799"/>
              <a:gd name="T14" fmla="*/ 1805 w 2798"/>
              <a:gd name="T15" fmla="*/ 602 h 2799"/>
              <a:gd name="T16" fmla="*/ 1681 w 2798"/>
              <a:gd name="T17" fmla="*/ 885 h 2799"/>
              <a:gd name="T18" fmla="*/ 1110 w 2798"/>
              <a:gd name="T19" fmla="*/ 885 h 2799"/>
              <a:gd name="T20" fmla="*/ 986 w 2798"/>
              <a:gd name="T21" fmla="*/ 602 h 2799"/>
              <a:gd name="T22" fmla="*/ 1703 w 2798"/>
              <a:gd name="T23" fmla="*/ 988 h 2799"/>
              <a:gd name="T24" fmla="*/ 1652 w 2798"/>
              <a:gd name="T25" fmla="*/ 1039 h 2799"/>
              <a:gd name="T26" fmla="*/ 1140 w 2798"/>
              <a:gd name="T27" fmla="*/ 1039 h 2799"/>
              <a:gd name="T28" fmla="*/ 1089 w 2798"/>
              <a:gd name="T29" fmla="*/ 988 h 2799"/>
              <a:gd name="T30" fmla="*/ 1140 w 2798"/>
              <a:gd name="T31" fmla="*/ 936 h 2799"/>
              <a:gd name="T32" fmla="*/ 1652 w 2798"/>
              <a:gd name="T33" fmla="*/ 936 h 2799"/>
              <a:gd name="T34" fmla="*/ 1703 w 2798"/>
              <a:gd name="T35" fmla="*/ 988 h 2799"/>
              <a:gd name="T36" fmla="*/ 1396 w 2798"/>
              <a:gd name="T37" fmla="*/ 2214 h 2799"/>
              <a:gd name="T38" fmla="*/ 679 w 2798"/>
              <a:gd name="T39" fmla="*/ 1915 h 2799"/>
              <a:gd name="T40" fmla="*/ 1110 w 2798"/>
              <a:gd name="T41" fmla="*/ 1090 h 2799"/>
              <a:gd name="T42" fmla="*/ 1681 w 2798"/>
              <a:gd name="T43" fmla="*/ 1090 h 2799"/>
              <a:gd name="T44" fmla="*/ 2112 w 2798"/>
              <a:gd name="T45" fmla="*/ 1915 h 2799"/>
              <a:gd name="T46" fmla="*/ 1396 w 2798"/>
              <a:gd name="T47" fmla="*/ 2214 h 27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798" h="2799">
                <a:moveTo>
                  <a:pt x="1399" y="0"/>
                </a:moveTo>
                <a:cubicBezTo>
                  <a:pt x="626" y="0"/>
                  <a:pt x="0" y="627"/>
                  <a:pt x="0" y="1399"/>
                </a:cubicBezTo>
                <a:cubicBezTo>
                  <a:pt x="0" y="2172"/>
                  <a:pt x="626" y="2799"/>
                  <a:pt x="1399" y="2799"/>
                </a:cubicBezTo>
                <a:cubicBezTo>
                  <a:pt x="2172" y="2799"/>
                  <a:pt x="2798" y="2172"/>
                  <a:pt x="2798" y="1399"/>
                </a:cubicBezTo>
                <a:cubicBezTo>
                  <a:pt x="2798" y="627"/>
                  <a:pt x="2172" y="0"/>
                  <a:pt x="1399" y="0"/>
                </a:cubicBezTo>
                <a:close/>
                <a:moveTo>
                  <a:pt x="986" y="602"/>
                </a:moveTo>
                <a:cubicBezTo>
                  <a:pt x="1089" y="515"/>
                  <a:pt x="1316" y="697"/>
                  <a:pt x="1396" y="691"/>
                </a:cubicBezTo>
                <a:cubicBezTo>
                  <a:pt x="1476" y="697"/>
                  <a:pt x="1703" y="515"/>
                  <a:pt x="1805" y="602"/>
                </a:cubicBezTo>
                <a:cubicBezTo>
                  <a:pt x="1907" y="688"/>
                  <a:pt x="1681" y="885"/>
                  <a:pt x="1681" y="885"/>
                </a:cubicBezTo>
                <a:lnTo>
                  <a:pt x="1110" y="885"/>
                </a:lnTo>
                <a:cubicBezTo>
                  <a:pt x="1110" y="885"/>
                  <a:pt x="884" y="688"/>
                  <a:pt x="986" y="602"/>
                </a:cubicBezTo>
                <a:close/>
                <a:moveTo>
                  <a:pt x="1703" y="988"/>
                </a:moveTo>
                <a:cubicBezTo>
                  <a:pt x="1703" y="1016"/>
                  <a:pt x="1680" y="1039"/>
                  <a:pt x="1652" y="1039"/>
                </a:cubicBezTo>
                <a:lnTo>
                  <a:pt x="1140" y="1039"/>
                </a:lnTo>
                <a:cubicBezTo>
                  <a:pt x="1112" y="1039"/>
                  <a:pt x="1089" y="1016"/>
                  <a:pt x="1089" y="988"/>
                </a:cubicBezTo>
                <a:cubicBezTo>
                  <a:pt x="1089" y="959"/>
                  <a:pt x="1112" y="936"/>
                  <a:pt x="1140" y="936"/>
                </a:cubicBezTo>
                <a:lnTo>
                  <a:pt x="1652" y="936"/>
                </a:lnTo>
                <a:cubicBezTo>
                  <a:pt x="1680" y="936"/>
                  <a:pt x="1703" y="959"/>
                  <a:pt x="1703" y="988"/>
                </a:cubicBezTo>
                <a:close/>
                <a:moveTo>
                  <a:pt x="1396" y="2214"/>
                </a:moveTo>
                <a:cubicBezTo>
                  <a:pt x="1000" y="2214"/>
                  <a:pt x="679" y="2250"/>
                  <a:pt x="679" y="1915"/>
                </a:cubicBezTo>
                <a:cubicBezTo>
                  <a:pt x="679" y="1667"/>
                  <a:pt x="857" y="1275"/>
                  <a:pt x="1110" y="1090"/>
                </a:cubicBezTo>
                <a:lnTo>
                  <a:pt x="1681" y="1090"/>
                </a:lnTo>
                <a:cubicBezTo>
                  <a:pt x="1935" y="1275"/>
                  <a:pt x="2112" y="1667"/>
                  <a:pt x="2112" y="1915"/>
                </a:cubicBezTo>
                <a:cubicBezTo>
                  <a:pt x="2112" y="2250"/>
                  <a:pt x="1791" y="2214"/>
                  <a:pt x="1396" y="2214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PA-任意多边形 268"/>
          <p:cNvSpPr/>
          <p:nvPr>
            <p:custDataLst>
              <p:tags r:id="rId27"/>
            </p:custDataLst>
          </p:nvPr>
        </p:nvSpPr>
        <p:spPr bwMode="auto">
          <a:xfrm>
            <a:off x="10113291" y="1687832"/>
            <a:ext cx="52898" cy="80291"/>
          </a:xfrm>
          <a:custGeom>
            <a:gdLst>
              <a:gd name="T0" fmla="*/ 232 w 446"/>
              <a:gd name="T1" fmla="*/ 152 h 676"/>
              <a:gd name="T2" fmla="*/ 285 w 446"/>
              <a:gd name="T3" fmla="*/ 173 h 676"/>
              <a:gd name="T4" fmla="*/ 304 w 446"/>
              <a:gd name="T5" fmla="*/ 234 h 676"/>
              <a:gd name="T6" fmla="*/ 446 w 446"/>
              <a:gd name="T7" fmla="*/ 234 h 676"/>
              <a:gd name="T8" fmla="*/ 401 w 446"/>
              <a:gd name="T9" fmla="*/ 127 h 676"/>
              <a:gd name="T10" fmla="*/ 276 w 446"/>
              <a:gd name="T11" fmla="*/ 76 h 676"/>
              <a:gd name="T12" fmla="*/ 276 w 446"/>
              <a:gd name="T13" fmla="*/ 0 h 676"/>
              <a:gd name="T14" fmla="*/ 203 w 446"/>
              <a:gd name="T15" fmla="*/ 0 h 676"/>
              <a:gd name="T16" fmla="*/ 203 w 446"/>
              <a:gd name="T17" fmla="*/ 75 h 676"/>
              <a:gd name="T18" fmla="*/ 71 w 446"/>
              <a:gd name="T19" fmla="*/ 120 h 676"/>
              <a:gd name="T20" fmla="*/ 23 w 446"/>
              <a:gd name="T21" fmla="*/ 218 h 676"/>
              <a:gd name="T22" fmla="*/ 71 w 446"/>
              <a:gd name="T23" fmla="*/ 318 h 676"/>
              <a:gd name="T24" fmla="*/ 220 w 446"/>
              <a:gd name="T25" fmla="*/ 381 h 676"/>
              <a:gd name="T26" fmla="*/ 284 w 446"/>
              <a:gd name="T27" fmla="*/ 416 h 676"/>
              <a:gd name="T28" fmla="*/ 302 w 446"/>
              <a:gd name="T29" fmla="*/ 464 h 676"/>
              <a:gd name="T30" fmla="*/ 285 w 446"/>
              <a:gd name="T31" fmla="*/ 512 h 676"/>
              <a:gd name="T32" fmla="*/ 230 w 446"/>
              <a:gd name="T33" fmla="*/ 529 h 676"/>
              <a:gd name="T34" fmla="*/ 165 w 446"/>
              <a:gd name="T35" fmla="*/ 509 h 676"/>
              <a:gd name="T36" fmla="*/ 141 w 446"/>
              <a:gd name="T37" fmla="*/ 443 h 676"/>
              <a:gd name="T38" fmla="*/ 3 w 446"/>
              <a:gd name="T39" fmla="*/ 443 h 676"/>
              <a:gd name="T40" fmla="*/ 2 w 446"/>
              <a:gd name="T41" fmla="*/ 445 h 676"/>
              <a:gd name="T42" fmla="*/ 54 w 446"/>
              <a:gd name="T43" fmla="*/ 560 h 676"/>
              <a:gd name="T44" fmla="*/ 193 w 446"/>
              <a:gd name="T45" fmla="*/ 605 h 676"/>
              <a:gd name="T46" fmla="*/ 193 w 446"/>
              <a:gd name="T47" fmla="*/ 676 h 676"/>
              <a:gd name="T48" fmla="*/ 267 w 446"/>
              <a:gd name="T49" fmla="*/ 676 h 676"/>
              <a:gd name="T50" fmla="*/ 267 w 446"/>
              <a:gd name="T51" fmla="*/ 605 h 676"/>
              <a:gd name="T52" fmla="*/ 397 w 446"/>
              <a:gd name="T53" fmla="*/ 562 h 676"/>
              <a:gd name="T54" fmla="*/ 445 w 446"/>
              <a:gd name="T55" fmla="*/ 463 h 676"/>
              <a:gd name="T56" fmla="*/ 396 w 446"/>
              <a:gd name="T57" fmla="*/ 361 h 676"/>
              <a:gd name="T58" fmla="*/ 249 w 446"/>
              <a:gd name="T59" fmla="*/ 299 h 676"/>
              <a:gd name="T60" fmla="*/ 183 w 446"/>
              <a:gd name="T61" fmla="*/ 262 h 676"/>
              <a:gd name="T62" fmla="*/ 165 w 446"/>
              <a:gd name="T63" fmla="*/ 218 h 676"/>
              <a:gd name="T64" fmla="*/ 181 w 446"/>
              <a:gd name="T65" fmla="*/ 170 h 676"/>
              <a:gd name="T66" fmla="*/ 232 w 446"/>
              <a:gd name="T67" fmla="*/ 152 h 6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" h="676">
                <a:moveTo>
                  <a:pt x="232" y="152"/>
                </a:moveTo>
                <a:cubicBezTo>
                  <a:pt x="254" y="152"/>
                  <a:pt x="272" y="159"/>
                  <a:pt x="285" y="173"/>
                </a:cubicBezTo>
                <a:cubicBezTo>
                  <a:pt x="298" y="187"/>
                  <a:pt x="304" y="208"/>
                  <a:pt x="304" y="234"/>
                </a:cubicBezTo>
                <a:lnTo>
                  <a:pt x="446" y="234"/>
                </a:lnTo>
                <a:cubicBezTo>
                  <a:pt x="446" y="190"/>
                  <a:pt x="431" y="154"/>
                  <a:pt x="401" y="127"/>
                </a:cubicBezTo>
                <a:cubicBezTo>
                  <a:pt x="371" y="99"/>
                  <a:pt x="329" y="83"/>
                  <a:pt x="276" y="76"/>
                </a:cubicBezTo>
                <a:lnTo>
                  <a:pt x="276" y="0"/>
                </a:lnTo>
                <a:lnTo>
                  <a:pt x="203" y="0"/>
                </a:lnTo>
                <a:lnTo>
                  <a:pt x="203" y="75"/>
                </a:lnTo>
                <a:cubicBezTo>
                  <a:pt x="148" y="79"/>
                  <a:pt x="104" y="94"/>
                  <a:pt x="71" y="120"/>
                </a:cubicBezTo>
                <a:cubicBezTo>
                  <a:pt x="39" y="145"/>
                  <a:pt x="23" y="178"/>
                  <a:pt x="23" y="218"/>
                </a:cubicBezTo>
                <a:cubicBezTo>
                  <a:pt x="23" y="261"/>
                  <a:pt x="39" y="295"/>
                  <a:pt x="71" y="318"/>
                </a:cubicBezTo>
                <a:cubicBezTo>
                  <a:pt x="103" y="342"/>
                  <a:pt x="153" y="363"/>
                  <a:pt x="220" y="381"/>
                </a:cubicBezTo>
                <a:cubicBezTo>
                  <a:pt x="251" y="393"/>
                  <a:pt x="272" y="405"/>
                  <a:pt x="284" y="416"/>
                </a:cubicBezTo>
                <a:cubicBezTo>
                  <a:pt x="296" y="428"/>
                  <a:pt x="302" y="444"/>
                  <a:pt x="302" y="464"/>
                </a:cubicBezTo>
                <a:cubicBezTo>
                  <a:pt x="302" y="484"/>
                  <a:pt x="297" y="500"/>
                  <a:pt x="285" y="512"/>
                </a:cubicBezTo>
                <a:cubicBezTo>
                  <a:pt x="273" y="523"/>
                  <a:pt x="255" y="529"/>
                  <a:pt x="230" y="529"/>
                </a:cubicBezTo>
                <a:cubicBezTo>
                  <a:pt x="203" y="529"/>
                  <a:pt x="181" y="523"/>
                  <a:pt x="165" y="509"/>
                </a:cubicBezTo>
                <a:cubicBezTo>
                  <a:pt x="149" y="496"/>
                  <a:pt x="141" y="474"/>
                  <a:pt x="141" y="443"/>
                </a:cubicBezTo>
                <a:lnTo>
                  <a:pt x="3" y="443"/>
                </a:lnTo>
                <a:lnTo>
                  <a:pt x="2" y="445"/>
                </a:lnTo>
                <a:cubicBezTo>
                  <a:pt x="0" y="495"/>
                  <a:pt x="18" y="533"/>
                  <a:pt x="54" y="560"/>
                </a:cubicBezTo>
                <a:cubicBezTo>
                  <a:pt x="90" y="586"/>
                  <a:pt x="136" y="601"/>
                  <a:pt x="193" y="605"/>
                </a:cubicBezTo>
                <a:lnTo>
                  <a:pt x="193" y="676"/>
                </a:lnTo>
                <a:lnTo>
                  <a:pt x="267" y="676"/>
                </a:lnTo>
                <a:lnTo>
                  <a:pt x="267" y="605"/>
                </a:lnTo>
                <a:cubicBezTo>
                  <a:pt x="322" y="601"/>
                  <a:pt x="365" y="586"/>
                  <a:pt x="397" y="562"/>
                </a:cubicBezTo>
                <a:cubicBezTo>
                  <a:pt x="429" y="537"/>
                  <a:pt x="445" y="504"/>
                  <a:pt x="445" y="463"/>
                </a:cubicBezTo>
                <a:cubicBezTo>
                  <a:pt x="445" y="420"/>
                  <a:pt x="429" y="386"/>
                  <a:pt x="396" y="361"/>
                </a:cubicBezTo>
                <a:cubicBezTo>
                  <a:pt x="363" y="337"/>
                  <a:pt x="314" y="316"/>
                  <a:pt x="249" y="299"/>
                </a:cubicBezTo>
                <a:cubicBezTo>
                  <a:pt x="216" y="286"/>
                  <a:pt x="194" y="274"/>
                  <a:pt x="183" y="262"/>
                </a:cubicBezTo>
                <a:cubicBezTo>
                  <a:pt x="171" y="251"/>
                  <a:pt x="166" y="237"/>
                  <a:pt x="165" y="218"/>
                </a:cubicBezTo>
                <a:cubicBezTo>
                  <a:pt x="165" y="198"/>
                  <a:pt x="171" y="182"/>
                  <a:pt x="181" y="170"/>
                </a:cubicBezTo>
                <a:cubicBezTo>
                  <a:pt x="191" y="158"/>
                  <a:pt x="208" y="152"/>
                  <a:pt x="232" y="152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28"/>
            </p:custDataLst>
          </p:nvPr>
        </p:nvSpPr>
        <p:spPr>
          <a:xfrm>
            <a:off x="9082940" y="2187664"/>
            <a:ext cx="2114546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FFC000"/>
                </a:solidFill>
                <a:latin typeface="微软雅黑" panose="020b0503020204020204" charset="-122"/>
                <a:ea typeface="微软雅黑"/>
              </a:rPr>
              <a:t>问看法</a:t>
            </a:r>
          </a:p>
        </p:txBody>
      </p:sp>
      <p:sp>
        <p:nvSpPr>
          <p:cNvPr id="43" name="文本框 42"/>
          <p:cNvSpPr txBox="1"/>
          <p:nvPr>
            <p:custDataLst>
              <p:tags r:id="rId29"/>
            </p:custDataLst>
          </p:nvPr>
        </p:nvSpPr>
        <p:spPr>
          <a:xfrm>
            <a:off x="8962390" y="2745105"/>
            <a:ext cx="2442210" cy="12109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do you think of...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do you like...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86B-010C-4CEA-8336-D3E0C359802F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45028" y="177081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2.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请求、征求意见、邀请</a:t>
            </a:r>
            <a:endParaRPr lang="zh-CN" altLang="en-US" b="1" spc="300">
              <a:solidFill>
                <a:srgbClr val="000000">
                  <a:lumMod val="65000"/>
                  <a:lumOff val="35000"/>
                </a:srgbClr>
              </a:solidFill>
              <a:latin typeface="微软雅黑" panose="020b0503020204020204" charset="-122"/>
              <a:ea typeface="微软雅黑"/>
              <a:cs typeface="Arial" pitchFamily="34" charset="0"/>
              <a:sym typeface="Impact" panose="020b0806030902050204" pitchFamily="34" charset="0"/>
            </a:endParaRP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2" name="矩形: 圆角 14"/>
          <p:cNvSpPr/>
          <p:nvPr>
            <p:custDataLst>
              <p:tags r:id="rId8"/>
            </p:custDataLst>
          </p:nvPr>
        </p:nvSpPr>
        <p:spPr>
          <a:xfrm>
            <a:off x="982345" y="1731010"/>
            <a:ext cx="6024880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11"/>
          <p:cNvSpPr/>
          <p:nvPr>
            <p:custDataLst>
              <p:tags r:id="rId9"/>
            </p:custDataLst>
          </p:nvPr>
        </p:nvSpPr>
        <p:spPr>
          <a:xfrm>
            <a:off x="3426620" y="1156989"/>
            <a:ext cx="1071938" cy="1071938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6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3676680" y="1460750"/>
            <a:ext cx="570548" cy="477114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2231933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请求</a:t>
            </a: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1316990" y="3150235"/>
            <a:ext cx="5904230" cy="321310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Could you give me some advice on...?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Could you help me with my English?</a:t>
            </a:r>
            <a:endParaRPr kumimoji="0" lang="zh-CN" altLang="en-US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Could you tell me+</a:t>
            </a:r>
            <a:r>
              <a:rPr kumimoji="0" lang="zh-CN" altLang="en-US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从句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come in?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ask you some questions?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help you?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have the menu?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have the bill?</a:t>
            </a:r>
            <a:endParaRPr lang="en-US" altLang="zh-CN" sz="2000" spc="15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May I speak to...?</a:t>
            </a: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" name="矩形: 圆角 15"/>
          <p:cNvSpPr/>
          <p:nvPr>
            <p:custDataLst>
              <p:tags r:id="rId13"/>
            </p:custDataLst>
          </p:nvPr>
        </p:nvSpPr>
        <p:spPr>
          <a:xfrm>
            <a:off x="7822565" y="1731010"/>
            <a:ext cx="305625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3" name="矩形: 圆角 12"/>
          <p:cNvSpPr/>
          <p:nvPr>
            <p:custDataLst>
              <p:tags r:id="rId14"/>
            </p:custDataLst>
          </p:nvPr>
        </p:nvSpPr>
        <p:spPr>
          <a:xfrm>
            <a:off x="8864024" y="1156989"/>
            <a:ext cx="1071938" cy="1071938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4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9114055" y="1460508"/>
            <a:ext cx="570606" cy="464899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7631236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应答</a:t>
            </a: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8582025" y="3150235"/>
            <a:ext cx="3658870" cy="254381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Sure!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Certainly.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Of course.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No problem.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Go ahead.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Hold on.</a:t>
            </a:r>
            <a:endParaRPr kumimoji="0" lang="zh-CN" altLang="en-US" sz="20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日期占位符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A7F41-62C0-4728-9870-6AE3A6656356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45028" y="177081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2.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请求、征求意见、邀请</a:t>
            </a:r>
            <a:endParaRPr lang="zh-CN" altLang="en-US" b="1" spc="300">
              <a:solidFill>
                <a:srgbClr val="000000">
                  <a:lumMod val="65000"/>
                  <a:lumOff val="35000"/>
                </a:srgbClr>
              </a:solidFill>
              <a:latin typeface="微软雅黑" panose="020b0503020204020204" charset="-122"/>
              <a:ea typeface="微软雅黑"/>
              <a:cs typeface="Arial" pitchFamily="34" charset="0"/>
              <a:sym typeface="Impact" panose="020b0806030902050204" pitchFamily="34" charset="0"/>
            </a:endParaRP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2" name="矩形: 圆角 14"/>
          <p:cNvSpPr/>
          <p:nvPr>
            <p:custDataLst>
              <p:tags r:id="rId8"/>
            </p:custDataLst>
          </p:nvPr>
        </p:nvSpPr>
        <p:spPr>
          <a:xfrm>
            <a:off x="1089660" y="1731010"/>
            <a:ext cx="478472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11"/>
          <p:cNvSpPr/>
          <p:nvPr>
            <p:custDataLst>
              <p:tags r:id="rId9"/>
            </p:custDataLst>
          </p:nvPr>
        </p:nvSpPr>
        <p:spPr>
          <a:xfrm>
            <a:off x="2945925" y="1156989"/>
            <a:ext cx="1071938" cy="1071938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6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3195985" y="1448685"/>
            <a:ext cx="570548" cy="477114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751238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征求意见</a:t>
            </a: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1161415" y="3290570"/>
            <a:ext cx="4962525" cy="273812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mind doing ?</a:t>
            </a: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mind not doing?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mind my doing?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mind if+</a:t>
            </a:r>
            <a:r>
              <a:rPr kumimoji="0" lang="zh-CN" altLang="en-US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从句</a:t>
            </a:r>
            <a:endParaRPr kumimoji="0" lang="zh-CN" altLang="en-US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When/Where shall we...?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Shall we do...?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Must I do...?</a:t>
            </a:r>
          </a:p>
        </p:txBody>
      </p:sp>
      <p:sp>
        <p:nvSpPr>
          <p:cNvPr id="10" name="矩形: 圆角 15"/>
          <p:cNvSpPr/>
          <p:nvPr>
            <p:custDataLst>
              <p:tags r:id="rId13"/>
            </p:custDataLst>
          </p:nvPr>
        </p:nvSpPr>
        <p:spPr>
          <a:xfrm>
            <a:off x="6685280" y="1731010"/>
            <a:ext cx="483425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3" name="矩形: 圆角 12"/>
          <p:cNvSpPr/>
          <p:nvPr>
            <p:custDataLst>
              <p:tags r:id="rId14"/>
            </p:custDataLst>
          </p:nvPr>
        </p:nvSpPr>
        <p:spPr>
          <a:xfrm>
            <a:off x="8661459" y="1156989"/>
            <a:ext cx="1071938" cy="1071938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4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8983245" y="1460508"/>
            <a:ext cx="570606" cy="464899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7538526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应答</a:t>
            </a: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6883400" y="3277235"/>
            <a:ext cx="5547995" cy="294894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Not at all.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Of course not. </a:t>
            </a:r>
            <a:endParaRPr lang="en-US" altLang="zh-CN" sz="2400" spc="15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Certainly not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Sorry. I won't do that again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I'm sorry about that.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Good idea.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No,you needn't/don't have to.</a:t>
            </a: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日期占位符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12256-CF7F-45CB-8BA2-ED92761FE331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45028" y="177081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2.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请求、征求意见、邀请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2" name="矩形: 圆角 14"/>
          <p:cNvSpPr/>
          <p:nvPr>
            <p:custDataLst>
              <p:tags r:id="rId8"/>
            </p:custDataLst>
          </p:nvPr>
        </p:nvSpPr>
        <p:spPr>
          <a:xfrm>
            <a:off x="588010" y="1731010"/>
            <a:ext cx="5692140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11"/>
          <p:cNvSpPr/>
          <p:nvPr>
            <p:custDataLst>
              <p:tags r:id="rId9"/>
            </p:custDataLst>
          </p:nvPr>
        </p:nvSpPr>
        <p:spPr>
          <a:xfrm>
            <a:off x="2884965" y="1156354"/>
            <a:ext cx="1071938" cy="1071938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6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3135025" y="1460750"/>
            <a:ext cx="570548" cy="477114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690278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邀请</a:t>
            </a: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588010" y="3474720"/>
            <a:ext cx="5666105" cy="12433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like to do... with me ?</a:t>
            </a: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660400" y="4587875"/>
            <a:ext cx="5619750" cy="12433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like some...?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like something else?</a:t>
            </a:r>
          </a:p>
        </p:txBody>
      </p:sp>
      <p:sp>
        <p:nvSpPr>
          <p:cNvPr id="10" name="矩形: 圆角 15"/>
          <p:cNvSpPr/>
          <p:nvPr>
            <p:custDataLst>
              <p:tags r:id="rId14"/>
            </p:custDataLst>
          </p:nvPr>
        </p:nvSpPr>
        <p:spPr>
          <a:xfrm>
            <a:off x="6685280" y="1731010"/>
            <a:ext cx="419290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3" name="矩形: 圆角 12"/>
          <p:cNvSpPr/>
          <p:nvPr>
            <p:custDataLst>
              <p:tags r:id="rId15"/>
            </p:custDataLst>
          </p:nvPr>
        </p:nvSpPr>
        <p:spPr>
          <a:xfrm>
            <a:off x="8245534" y="1163339"/>
            <a:ext cx="1071938" cy="1071938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4" name="books_115067"/>
          <p:cNvSpPr>
            <a:spLocks noChangeAspect="1"/>
          </p:cNvSpPr>
          <p:nvPr>
            <p:custDataLst>
              <p:tags r:id="rId16"/>
            </p:custDataLst>
          </p:nvPr>
        </p:nvSpPr>
        <p:spPr bwMode="auto">
          <a:xfrm>
            <a:off x="8496200" y="1460508"/>
            <a:ext cx="570606" cy="464899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6883206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应答</a:t>
            </a:r>
          </a:p>
        </p:txBody>
      </p:sp>
      <p:sp>
        <p:nvSpPr>
          <p:cNvPr id="26" name="文本框 25"/>
          <p:cNvSpPr txBox="1"/>
          <p:nvPr>
            <p:custDataLst>
              <p:tags r:id="rId18"/>
            </p:custDataLst>
          </p:nvPr>
        </p:nvSpPr>
        <p:spPr>
          <a:xfrm>
            <a:off x="6882130" y="3474720"/>
            <a:ext cx="4249420" cy="2280920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Sure, I’d love/like 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I'd be glad 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Good idea.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All right.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Of course.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Certainly. </a:t>
            </a:r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13" name="页脚占位符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6EAC3-2D6A-4B62-AECD-5A97510FA858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45028" y="177081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3.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建议、劝阻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2" name="矩形: 圆角 14"/>
          <p:cNvSpPr/>
          <p:nvPr>
            <p:custDataLst>
              <p:tags r:id="rId8"/>
            </p:custDataLst>
          </p:nvPr>
        </p:nvSpPr>
        <p:spPr>
          <a:xfrm>
            <a:off x="588010" y="1731010"/>
            <a:ext cx="5692140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11"/>
          <p:cNvSpPr/>
          <p:nvPr>
            <p:custDataLst>
              <p:tags r:id="rId9"/>
            </p:custDataLst>
          </p:nvPr>
        </p:nvSpPr>
        <p:spPr>
          <a:xfrm>
            <a:off x="2884965" y="1156354"/>
            <a:ext cx="1071938" cy="1071938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6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3135025" y="1460750"/>
            <a:ext cx="570548" cy="477114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690278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建议</a:t>
            </a: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588010" y="3129915"/>
            <a:ext cx="6294755" cy="33439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Would you like to do... with me ?</a:t>
            </a: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like some...?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like something else?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How/What about doing?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Why not/ Why don't you do...?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Let's do...(</a:t>
            </a:r>
            <a:r>
              <a:rPr kumimoji="0" lang="zh-CN" altLang="en-US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重要</a:t>
            </a: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 should 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You'd better...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矩形: 圆角 15"/>
          <p:cNvSpPr/>
          <p:nvPr>
            <p:custDataLst>
              <p:tags r:id="rId13"/>
            </p:custDataLst>
          </p:nvPr>
        </p:nvSpPr>
        <p:spPr>
          <a:xfrm>
            <a:off x="6685280" y="1731010"/>
            <a:ext cx="419290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3" name="矩形: 圆角 12"/>
          <p:cNvSpPr/>
          <p:nvPr>
            <p:custDataLst>
              <p:tags r:id="rId14"/>
            </p:custDataLst>
          </p:nvPr>
        </p:nvSpPr>
        <p:spPr>
          <a:xfrm>
            <a:off x="8245534" y="1163339"/>
            <a:ext cx="1071938" cy="1071938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4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8496200" y="1460508"/>
            <a:ext cx="570606" cy="464899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6883206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应答</a:t>
            </a: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6882130" y="3129915"/>
            <a:ext cx="4249420" cy="2280920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Sure, I’d love/like 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spc="15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sym typeface="+mn-ea"/>
              </a:rPr>
              <a:t>I'd be glad to.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Good idea.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All right.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Of course.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Certainly. </a:t>
            </a: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日期占位符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158A-CCF8-4CCB-8FD1-302EBC5ADC35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45028" y="177081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3.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cs typeface="Arial" pitchFamily="34" charset="0"/>
                <a:sym typeface="Impact" panose="020b0806030902050204" pitchFamily="34" charset="0"/>
              </a:rPr>
              <a:t>建议、劝阻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2" name="矩形: 圆角 14"/>
          <p:cNvSpPr/>
          <p:nvPr>
            <p:custDataLst>
              <p:tags r:id="rId8"/>
            </p:custDataLst>
          </p:nvPr>
        </p:nvSpPr>
        <p:spPr>
          <a:xfrm>
            <a:off x="1089660" y="1731010"/>
            <a:ext cx="478472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" name="矩形: 圆角 11"/>
          <p:cNvSpPr/>
          <p:nvPr>
            <p:custDataLst>
              <p:tags r:id="rId9"/>
            </p:custDataLst>
          </p:nvPr>
        </p:nvSpPr>
        <p:spPr>
          <a:xfrm>
            <a:off x="2945925" y="1156989"/>
            <a:ext cx="1071938" cy="1071938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6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3195985" y="1448685"/>
            <a:ext cx="570548" cy="477114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1751238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劝阻</a:t>
            </a: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1161415" y="3290570"/>
            <a:ext cx="4962525" cy="191135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Would you mind not doing?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 shoudn't...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You'd better not...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 mustn't 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Don't ...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矩形: 圆角 15"/>
          <p:cNvSpPr/>
          <p:nvPr>
            <p:custDataLst>
              <p:tags r:id="rId13"/>
            </p:custDataLst>
          </p:nvPr>
        </p:nvSpPr>
        <p:spPr>
          <a:xfrm>
            <a:off x="6685280" y="1731010"/>
            <a:ext cx="4834255" cy="4495165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3" name="矩形: 圆角 12"/>
          <p:cNvSpPr/>
          <p:nvPr>
            <p:custDataLst>
              <p:tags r:id="rId14"/>
            </p:custDataLst>
          </p:nvPr>
        </p:nvSpPr>
        <p:spPr>
          <a:xfrm>
            <a:off x="8661459" y="1156989"/>
            <a:ext cx="1071938" cy="1071938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4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8983245" y="1460508"/>
            <a:ext cx="570606" cy="464899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7538526" y="2591615"/>
            <a:ext cx="3460043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应答</a:t>
            </a: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6883400" y="3277235"/>
            <a:ext cx="5547995" cy="294894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Sorry. I won't do that again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I'm sorry about that. </a:t>
            </a: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日期占位符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67D8B-B379-446F-BD48-349C3C7782B9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59658" y="565066"/>
            <a:ext cx="3989532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  <a:defRPr/>
            </a:pPr>
            <a:r>
              <a:rPr lang="en-US" altLang="zh-CN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4.</a:t>
            </a:r>
            <a:r>
              <a:rPr lang="zh-CN" altLang="en-US" b="1" spc="300">
                <a:solidFill>
                  <a:srgbClr val="000000">
                    <a:lumMod val="65000"/>
                    <a:lumOff val="35000"/>
                  </a:srgbClr>
                </a:solidFill>
                <a:latin typeface="微软雅黑" panose="020b0503020204020204" charset="-122"/>
                <a:ea typeface="微软雅黑"/>
                <a:cs typeface="Arial" pitchFamily="34" charset="0"/>
                <a:sym typeface="Impact" panose="020b0806030902050204" pitchFamily="34" charset="0"/>
              </a:rPr>
              <a:t>表达情感</a:t>
            </a: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0" y="841158"/>
            <a:ext cx="102947" cy="474017"/>
          </a:xfrm>
          <a:prstGeom prst="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1" name="流程图: 延期 30"/>
          <p:cNvSpPr/>
          <p:nvPr>
            <p:custDataLst>
              <p:tags r:id="rId4"/>
            </p:custDataLst>
          </p:nvPr>
        </p:nvSpPr>
        <p:spPr>
          <a:xfrm>
            <a:off x="176945" y="829517"/>
            <a:ext cx="483852" cy="474017"/>
          </a:xfrm>
          <a:prstGeom prst="flowChartDelay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2" name="椭圆 31"/>
          <p:cNvSpPr/>
          <p:nvPr>
            <p:custDataLst>
              <p:tags r:id="rId5"/>
            </p:custDataLst>
          </p:nvPr>
        </p:nvSpPr>
        <p:spPr>
          <a:xfrm>
            <a:off x="10432497" y="885086"/>
            <a:ext cx="193080" cy="19308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3" name="椭圆 32"/>
          <p:cNvSpPr/>
          <p:nvPr>
            <p:custDataLst>
              <p:tags r:id="rId6"/>
            </p:custDataLst>
          </p:nvPr>
        </p:nvSpPr>
        <p:spPr>
          <a:xfrm>
            <a:off x="10685590" y="885086"/>
            <a:ext cx="193080" cy="193080"/>
          </a:xfrm>
          <a:prstGeom prst="ellipse">
            <a:avLst/>
          </a:prstGeom>
          <a:solidFill>
            <a:sysClr val="window" lastClr="FFFFFF">
              <a:lumMod val="7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34" name="椭圆 33"/>
          <p:cNvSpPr/>
          <p:nvPr>
            <p:custDataLst>
              <p:tags r:id="rId7"/>
            </p:custDataLst>
          </p:nvPr>
        </p:nvSpPr>
        <p:spPr>
          <a:xfrm>
            <a:off x="10938684" y="885086"/>
            <a:ext cx="193080" cy="193080"/>
          </a:xfrm>
          <a:prstGeom prst="ellipse">
            <a:avLst/>
          </a:prstGeom>
          <a:solidFill>
            <a:sysClr val="window" lastClr="FFFFFF">
              <a:lumMod val="65000"/>
            </a:sysClr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/>
              <a:cs typeface="+mn-cs"/>
            </a:endParaRPr>
          </a:p>
        </p:txBody>
      </p:sp>
      <p:sp>
        <p:nvSpPr>
          <p:cNvPr id="15" name="矩形: 圆角 14"/>
          <p:cNvSpPr/>
          <p:nvPr>
            <p:custDataLst>
              <p:tags r:id="rId8"/>
            </p:custDataLst>
          </p:nvPr>
        </p:nvSpPr>
        <p:spPr>
          <a:xfrm>
            <a:off x="1012825" y="2314575"/>
            <a:ext cx="2290445" cy="370840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3498DB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2" name="矩形: 圆角 11"/>
          <p:cNvSpPr/>
          <p:nvPr>
            <p:custDataLst>
              <p:tags r:id="rId9"/>
            </p:custDataLst>
          </p:nvPr>
        </p:nvSpPr>
        <p:spPr>
          <a:xfrm>
            <a:off x="1839833" y="1973834"/>
            <a:ext cx="636835" cy="636835"/>
          </a:xfrm>
          <a:prstGeom prst="roundRect">
            <a:avLst/>
          </a:prstGeom>
          <a:solidFill>
            <a:srgbClr val="3498DB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" name="books_115067"/>
          <p:cNvSpPr>
            <a:spLocks noChangeAspect="1"/>
          </p:cNvSpPr>
          <p:nvPr>
            <p:custDataLst>
              <p:tags r:id="rId10"/>
            </p:custDataLst>
          </p:nvPr>
        </p:nvSpPr>
        <p:spPr bwMode="auto">
          <a:xfrm>
            <a:off x="1988770" y="2150525"/>
            <a:ext cx="338961" cy="283452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1130450" y="2732707"/>
            <a:ext cx="2055601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noProof="0">
                <a:ln>
                  <a:noFill/>
                </a:ln>
                <a:solidFill>
                  <a:srgbClr val="3498DB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感叹句</a:t>
            </a: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1129665" y="3350895"/>
            <a:ext cx="2451100" cy="14287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a pity!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a mess!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How happy he is!</a:t>
            </a:r>
          </a:p>
        </p:txBody>
      </p:sp>
      <p:sp>
        <p:nvSpPr>
          <p:cNvPr id="16" name="矩形: 圆角 15"/>
          <p:cNvSpPr/>
          <p:nvPr>
            <p:custDataLst>
              <p:tags r:id="rId13"/>
            </p:custDataLst>
          </p:nvPr>
        </p:nvSpPr>
        <p:spPr>
          <a:xfrm>
            <a:off x="3486785" y="2314575"/>
            <a:ext cx="2868295" cy="370840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1AA3AA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3" name="矩形: 圆角 12"/>
          <p:cNvSpPr/>
          <p:nvPr>
            <p:custDataLst>
              <p:tags r:id="rId14"/>
            </p:custDataLst>
          </p:nvPr>
        </p:nvSpPr>
        <p:spPr>
          <a:xfrm>
            <a:off x="4612194" y="1973834"/>
            <a:ext cx="636835" cy="636835"/>
          </a:xfrm>
          <a:prstGeom prst="roundRect">
            <a:avLst/>
          </a:prstGeom>
          <a:solidFill>
            <a:srgbClr val="1AA3AA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5" name="books_115067"/>
          <p:cNvSpPr>
            <a:spLocks noChangeAspect="1"/>
          </p:cNvSpPr>
          <p:nvPr>
            <p:custDataLst>
              <p:tags r:id="rId15"/>
            </p:custDataLst>
          </p:nvPr>
        </p:nvSpPr>
        <p:spPr bwMode="auto">
          <a:xfrm>
            <a:off x="4761114" y="2154154"/>
            <a:ext cx="338995" cy="276195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  <a:gd name="connsiteX48" fmla="*/ 373273 h 605239"/>
              <a:gd name="connsiteY48" fmla="*/ 373273 h 605239"/>
              <a:gd name="connsiteX49" fmla="*/ 373273 h 605239"/>
              <a:gd name="connsiteY49" fmla="*/ 373273 h 605239"/>
              <a:gd name="connsiteX50" fmla="*/ 373273 h 605239"/>
              <a:gd name="connsiteY50" fmla="*/ 373273 h 605239"/>
              <a:gd name="connsiteX51" fmla="*/ 373273 h 605239"/>
              <a:gd name="connsiteY51" fmla="*/ 373273 h 605239"/>
              <a:gd name="connsiteX52" fmla="*/ 373273 h 605239"/>
              <a:gd name="connsiteY52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697" h="495934">
                <a:moveTo>
                  <a:pt x="274757" y="203328"/>
                </a:moveTo>
                <a:cubicBezTo>
                  <a:pt x="262375" y="203328"/>
                  <a:pt x="252305" y="213383"/>
                  <a:pt x="252305" y="225746"/>
                </a:cubicBezTo>
                <a:cubicBezTo>
                  <a:pt x="252305" y="238110"/>
                  <a:pt x="262375" y="248164"/>
                  <a:pt x="274757" y="248164"/>
                </a:cubicBezTo>
                <a:lnTo>
                  <a:pt x="505837" y="248164"/>
                </a:lnTo>
                <a:cubicBezTo>
                  <a:pt x="518219" y="248164"/>
                  <a:pt x="528289" y="238110"/>
                  <a:pt x="528289" y="225746"/>
                </a:cubicBezTo>
                <a:cubicBezTo>
                  <a:pt x="528289" y="213383"/>
                  <a:pt x="518219" y="203328"/>
                  <a:pt x="505837" y="203328"/>
                </a:cubicBezTo>
                <a:close/>
                <a:moveTo>
                  <a:pt x="274757" y="85949"/>
                </a:moveTo>
                <a:cubicBezTo>
                  <a:pt x="262375" y="85949"/>
                  <a:pt x="252305" y="95929"/>
                  <a:pt x="252305" y="108293"/>
                </a:cubicBezTo>
                <a:cubicBezTo>
                  <a:pt x="252305" y="120656"/>
                  <a:pt x="262375" y="130711"/>
                  <a:pt x="274757" y="130711"/>
                </a:cubicBezTo>
                <a:lnTo>
                  <a:pt x="505837" y="130711"/>
                </a:lnTo>
                <a:cubicBezTo>
                  <a:pt x="518219" y="130711"/>
                  <a:pt x="528289" y="120656"/>
                  <a:pt x="528289" y="108293"/>
                </a:cubicBezTo>
                <a:cubicBezTo>
                  <a:pt x="528289" y="95929"/>
                  <a:pt x="518219" y="85949"/>
                  <a:pt x="505837" y="85949"/>
                </a:cubicBezTo>
                <a:close/>
                <a:moveTo>
                  <a:pt x="36405" y="60757"/>
                </a:moveTo>
                <a:lnTo>
                  <a:pt x="135995" y="60757"/>
                </a:lnTo>
                <a:lnTo>
                  <a:pt x="135995" y="146720"/>
                </a:lnTo>
                <a:lnTo>
                  <a:pt x="102873" y="146720"/>
                </a:lnTo>
                <a:cubicBezTo>
                  <a:pt x="90490" y="146720"/>
                  <a:pt x="80419" y="156702"/>
                  <a:pt x="80419" y="169067"/>
                </a:cubicBezTo>
                <a:cubicBezTo>
                  <a:pt x="80419" y="181433"/>
                  <a:pt x="90490" y="191489"/>
                  <a:pt x="102873" y="191489"/>
                </a:cubicBezTo>
                <a:lnTo>
                  <a:pt x="135995" y="191489"/>
                </a:lnTo>
                <a:lnTo>
                  <a:pt x="135995" y="264118"/>
                </a:lnTo>
                <a:lnTo>
                  <a:pt x="102873" y="264118"/>
                </a:lnTo>
                <a:cubicBezTo>
                  <a:pt x="90490" y="264118"/>
                  <a:pt x="80419" y="274174"/>
                  <a:pt x="80419" y="286540"/>
                </a:cubicBezTo>
                <a:cubicBezTo>
                  <a:pt x="80419" y="298905"/>
                  <a:pt x="90490" y="308961"/>
                  <a:pt x="102873" y="308961"/>
                </a:cubicBezTo>
                <a:lnTo>
                  <a:pt x="136816" y="308961"/>
                </a:lnTo>
                <a:cubicBezTo>
                  <a:pt x="142262" y="343451"/>
                  <a:pt x="172176" y="369970"/>
                  <a:pt x="208208" y="369970"/>
                </a:cubicBezTo>
                <a:lnTo>
                  <a:pt x="430515" y="369970"/>
                </a:lnTo>
                <a:lnTo>
                  <a:pt x="433201" y="374439"/>
                </a:lnTo>
                <a:cubicBezTo>
                  <a:pt x="427308" y="386507"/>
                  <a:pt x="414924" y="394850"/>
                  <a:pt x="400526" y="394850"/>
                </a:cubicBezTo>
                <a:lnTo>
                  <a:pt x="157779" y="394850"/>
                </a:lnTo>
                <a:lnTo>
                  <a:pt x="103022" y="487144"/>
                </a:lnTo>
                <a:cubicBezTo>
                  <a:pt x="99665" y="492731"/>
                  <a:pt x="93772" y="495934"/>
                  <a:pt x="87580" y="495934"/>
                </a:cubicBezTo>
                <a:cubicBezTo>
                  <a:pt x="85939" y="495934"/>
                  <a:pt x="84372" y="495711"/>
                  <a:pt x="82806" y="495264"/>
                </a:cubicBezTo>
                <a:cubicBezTo>
                  <a:pt x="74973" y="493178"/>
                  <a:pt x="69602" y="486101"/>
                  <a:pt x="69602" y="477982"/>
                </a:cubicBezTo>
                <a:lnTo>
                  <a:pt x="69602" y="394850"/>
                </a:lnTo>
                <a:lnTo>
                  <a:pt x="36405" y="394850"/>
                </a:lnTo>
                <a:cubicBezTo>
                  <a:pt x="16263" y="394850"/>
                  <a:pt x="0" y="378611"/>
                  <a:pt x="0" y="358572"/>
                </a:cubicBezTo>
                <a:lnTo>
                  <a:pt x="0" y="97034"/>
                </a:lnTo>
                <a:cubicBezTo>
                  <a:pt x="0" y="76996"/>
                  <a:pt x="16263" y="60757"/>
                  <a:pt x="36405" y="60757"/>
                </a:cubicBezTo>
                <a:close/>
                <a:moveTo>
                  <a:pt x="208222" y="0"/>
                </a:moveTo>
                <a:lnTo>
                  <a:pt x="572297" y="0"/>
                </a:lnTo>
                <a:cubicBezTo>
                  <a:pt x="592436" y="0"/>
                  <a:pt x="608697" y="16236"/>
                  <a:pt x="608697" y="36346"/>
                </a:cubicBezTo>
                <a:lnTo>
                  <a:pt x="608697" y="297768"/>
                </a:lnTo>
                <a:cubicBezTo>
                  <a:pt x="608697" y="317802"/>
                  <a:pt x="592436" y="334039"/>
                  <a:pt x="572297" y="334039"/>
                </a:cubicBezTo>
                <a:lnTo>
                  <a:pt x="539104" y="334039"/>
                </a:lnTo>
                <a:lnTo>
                  <a:pt x="539104" y="417232"/>
                </a:lnTo>
                <a:cubicBezTo>
                  <a:pt x="539104" y="425276"/>
                  <a:pt x="533734" y="432351"/>
                  <a:pt x="525902" y="434511"/>
                </a:cubicBezTo>
                <a:cubicBezTo>
                  <a:pt x="524336" y="434884"/>
                  <a:pt x="522769" y="435107"/>
                  <a:pt x="521203" y="435107"/>
                </a:cubicBezTo>
                <a:cubicBezTo>
                  <a:pt x="514937" y="435107"/>
                  <a:pt x="509045" y="431904"/>
                  <a:pt x="505763" y="426318"/>
                </a:cubicBezTo>
                <a:lnTo>
                  <a:pt x="450939" y="334039"/>
                </a:lnTo>
                <a:lnTo>
                  <a:pt x="208222" y="334039"/>
                </a:lnTo>
                <a:cubicBezTo>
                  <a:pt x="188158" y="334039"/>
                  <a:pt x="171897" y="317802"/>
                  <a:pt x="171897" y="297768"/>
                </a:cubicBezTo>
                <a:lnTo>
                  <a:pt x="171897" y="36346"/>
                </a:lnTo>
                <a:cubicBezTo>
                  <a:pt x="171897" y="16236"/>
                  <a:pt x="188158" y="0"/>
                  <a:pt x="208222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3902811" y="2732707"/>
            <a:ext cx="2055601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spc="300">
                <a:solidFill>
                  <a:srgbClr val="1AA3AA"/>
                </a:solidFill>
                <a:latin typeface="微软雅黑" panose="020b0503020204020204" charset="-122"/>
                <a:ea typeface="微软雅黑"/>
              </a:rPr>
              <a:t>感谢</a:t>
            </a:r>
          </a:p>
        </p:txBody>
      </p:sp>
      <p:sp>
        <p:nvSpPr>
          <p:cNvPr id="36" name="文本框 35"/>
          <p:cNvSpPr txBox="1"/>
          <p:nvPr>
            <p:custDataLst>
              <p:tags r:id="rId17"/>
            </p:custDataLst>
          </p:nvPr>
        </p:nvSpPr>
        <p:spPr>
          <a:xfrm>
            <a:off x="3486785" y="3350895"/>
            <a:ext cx="2985770" cy="98869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Thank you for your help.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Thank you all the same.</a:t>
            </a:r>
          </a:p>
        </p:txBody>
      </p:sp>
      <p:sp>
        <p:nvSpPr>
          <p:cNvPr id="37" name="文本框 36"/>
          <p:cNvSpPr txBox="1"/>
          <p:nvPr>
            <p:custDataLst>
              <p:tags r:id="rId18"/>
            </p:custDataLst>
          </p:nvPr>
        </p:nvSpPr>
        <p:spPr>
          <a:xfrm>
            <a:off x="3785235" y="4339590"/>
            <a:ext cx="2431415" cy="149034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You are welcome. That’s OK.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Not at all.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It’s a pleasure.</a:t>
            </a:r>
          </a:p>
        </p:txBody>
      </p:sp>
      <p:sp>
        <p:nvSpPr>
          <p:cNvPr id="17" name="矩形: 圆角 16"/>
          <p:cNvSpPr/>
          <p:nvPr>
            <p:custDataLst>
              <p:tags r:id="rId19"/>
            </p:custDataLst>
          </p:nvPr>
        </p:nvSpPr>
        <p:spPr>
          <a:xfrm>
            <a:off x="6539230" y="2314575"/>
            <a:ext cx="2290445" cy="370840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9BBB59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4" name="矩形: 圆角 13"/>
          <p:cNvSpPr/>
          <p:nvPr>
            <p:custDataLst>
              <p:tags r:id="rId20"/>
            </p:custDataLst>
          </p:nvPr>
        </p:nvSpPr>
        <p:spPr>
          <a:xfrm>
            <a:off x="7366131" y="1973834"/>
            <a:ext cx="636835" cy="636835"/>
          </a:xfrm>
          <a:prstGeom prst="roundRect">
            <a:avLst/>
          </a:prstGeom>
          <a:solidFill>
            <a:srgbClr val="9BBB59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11" name="books_115067"/>
          <p:cNvSpPr>
            <a:spLocks noChangeAspect="1"/>
          </p:cNvSpPr>
          <p:nvPr>
            <p:custDataLst>
              <p:tags r:id="rId21"/>
            </p:custDataLst>
          </p:nvPr>
        </p:nvSpPr>
        <p:spPr bwMode="auto">
          <a:xfrm>
            <a:off x="7522780" y="2131214"/>
            <a:ext cx="323536" cy="322074"/>
          </a:xfrm>
          <a:custGeom>
            <a:gdLst>
              <a:gd name="connsiteX0" fmla="*/ 122974 w 608979"/>
              <a:gd name="connsiteY0" fmla="*/ 216354 h 606228"/>
              <a:gd name="connsiteX1" fmla="*/ 161222 w 608979"/>
              <a:gd name="connsiteY1" fmla="*/ 216354 h 606228"/>
              <a:gd name="connsiteX2" fmla="*/ 167114 w 608979"/>
              <a:gd name="connsiteY2" fmla="*/ 227187 h 606228"/>
              <a:gd name="connsiteX3" fmla="*/ 73597 w 608979"/>
              <a:gd name="connsiteY3" fmla="*/ 371650 h 606228"/>
              <a:gd name="connsiteX4" fmla="*/ 75935 w 608979"/>
              <a:gd name="connsiteY4" fmla="*/ 376039 h 606228"/>
              <a:gd name="connsiteX5" fmla="*/ 121571 w 608979"/>
              <a:gd name="connsiteY5" fmla="*/ 376039 h 606228"/>
              <a:gd name="connsiteX6" fmla="*/ 150281 w 608979"/>
              <a:gd name="connsiteY6" fmla="*/ 376039 h 606228"/>
              <a:gd name="connsiteX7" fmla="*/ 182264 w 608979"/>
              <a:gd name="connsiteY7" fmla="*/ 376039 h 606228"/>
              <a:gd name="connsiteX8" fmla="*/ 189371 w 608979"/>
              <a:gd name="connsiteY8" fmla="*/ 382856 h 606228"/>
              <a:gd name="connsiteX9" fmla="*/ 304396 w 608979"/>
              <a:gd name="connsiteY9" fmla="*/ 490900 h 606228"/>
              <a:gd name="connsiteX10" fmla="*/ 419328 w 608979"/>
              <a:gd name="connsiteY10" fmla="*/ 382856 h 606228"/>
              <a:gd name="connsiteX11" fmla="*/ 426435 w 608979"/>
              <a:gd name="connsiteY11" fmla="*/ 376039 h 606228"/>
              <a:gd name="connsiteX12" fmla="*/ 458511 w 608979"/>
              <a:gd name="connsiteY12" fmla="*/ 376039 h 606228"/>
              <a:gd name="connsiteX13" fmla="*/ 491896 w 608979"/>
              <a:gd name="connsiteY13" fmla="*/ 376039 h 606228"/>
              <a:gd name="connsiteX14" fmla="*/ 532950 w 608979"/>
              <a:gd name="connsiteY14" fmla="*/ 376039 h 606228"/>
              <a:gd name="connsiteX15" fmla="*/ 535288 w 608979"/>
              <a:gd name="connsiteY15" fmla="*/ 371650 h 606228"/>
              <a:gd name="connsiteX16" fmla="*/ 441772 w 608979"/>
              <a:gd name="connsiteY16" fmla="*/ 227187 h 606228"/>
              <a:gd name="connsiteX17" fmla="*/ 447663 w 608979"/>
              <a:gd name="connsiteY17" fmla="*/ 216354 h 606228"/>
              <a:gd name="connsiteX18" fmla="*/ 485911 w 608979"/>
              <a:gd name="connsiteY18" fmla="*/ 216354 h 606228"/>
              <a:gd name="connsiteX19" fmla="*/ 516304 w 608979"/>
              <a:gd name="connsiteY19" fmla="*/ 232976 h 606228"/>
              <a:gd name="connsiteX20" fmla="*/ 602994 w 608979"/>
              <a:gd name="connsiteY20" fmla="*/ 366701 h 606228"/>
              <a:gd name="connsiteX21" fmla="*/ 608979 w 608979"/>
              <a:gd name="connsiteY21" fmla="*/ 386965 h 606228"/>
              <a:gd name="connsiteX22" fmla="*/ 608979 w 608979"/>
              <a:gd name="connsiteY22" fmla="*/ 573264 h 606228"/>
              <a:gd name="connsiteX23" fmla="*/ 575968 w 608979"/>
              <a:gd name="connsiteY23" fmla="*/ 606228 h 606228"/>
              <a:gd name="connsiteX24" fmla="*/ 304490 w 608979"/>
              <a:gd name="connsiteY24" fmla="*/ 606228 h 606228"/>
              <a:gd name="connsiteX25" fmla="*/ 33011 w 608979"/>
              <a:gd name="connsiteY25" fmla="*/ 606228 h 606228"/>
              <a:gd name="connsiteX26" fmla="*/ 0 w 608979"/>
              <a:gd name="connsiteY26" fmla="*/ 573264 h 606228"/>
              <a:gd name="connsiteX27" fmla="*/ 0 w 608979"/>
              <a:gd name="connsiteY27" fmla="*/ 386965 h 606228"/>
              <a:gd name="connsiteX28" fmla="*/ 5985 w 608979"/>
              <a:gd name="connsiteY28" fmla="*/ 366701 h 606228"/>
              <a:gd name="connsiteX29" fmla="*/ 92488 w 608979"/>
              <a:gd name="connsiteY29" fmla="*/ 232976 h 606228"/>
              <a:gd name="connsiteX30" fmla="*/ 122974 w 608979"/>
              <a:gd name="connsiteY30" fmla="*/ 216354 h 606228"/>
              <a:gd name="connsiteX31" fmla="*/ 304489 w 608979"/>
              <a:gd name="connsiteY31" fmla="*/ 0 h 606228"/>
              <a:gd name="connsiteX32" fmla="*/ 354341 w 608979"/>
              <a:gd name="connsiteY32" fmla="*/ 49771 h 606228"/>
              <a:gd name="connsiteX33" fmla="*/ 354341 w 608979"/>
              <a:gd name="connsiteY33" fmla="*/ 246895 h 606228"/>
              <a:gd name="connsiteX34" fmla="*/ 386796 w 608979"/>
              <a:gd name="connsiteY34" fmla="*/ 246895 h 606228"/>
              <a:gd name="connsiteX35" fmla="*/ 396804 w 608979"/>
              <a:gd name="connsiteY35" fmla="*/ 267531 h 606228"/>
              <a:gd name="connsiteX36" fmla="*/ 314590 w 608979"/>
              <a:gd name="connsiteY36" fmla="*/ 371929 h 606228"/>
              <a:gd name="connsiteX37" fmla="*/ 294481 w 608979"/>
              <a:gd name="connsiteY37" fmla="*/ 371929 h 606228"/>
              <a:gd name="connsiteX38" fmla="*/ 212174 w 608979"/>
              <a:gd name="connsiteY38" fmla="*/ 267531 h 606228"/>
              <a:gd name="connsiteX39" fmla="*/ 222182 w 608979"/>
              <a:gd name="connsiteY39" fmla="*/ 246895 h 606228"/>
              <a:gd name="connsiteX40" fmla="*/ 254637 w 608979"/>
              <a:gd name="connsiteY40" fmla="*/ 246895 h 606228"/>
              <a:gd name="connsiteX41" fmla="*/ 254637 w 608979"/>
              <a:gd name="connsiteY41" fmla="*/ 49771 h 606228"/>
              <a:gd name="connsiteX42" fmla="*/ 304489 w 608979"/>
              <a:gd name="connsiteY42" fmla="*/ 0 h 606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08979" h="606228">
                <a:moveTo>
                  <a:pt x="122974" y="216354"/>
                </a:moveTo>
                <a:lnTo>
                  <a:pt x="161222" y="216354"/>
                </a:lnTo>
                <a:cubicBezTo>
                  <a:pt x="166740" y="216354"/>
                  <a:pt x="170106" y="222518"/>
                  <a:pt x="167114" y="227187"/>
                </a:cubicBezTo>
                <a:lnTo>
                  <a:pt x="73597" y="371650"/>
                </a:lnTo>
                <a:cubicBezTo>
                  <a:pt x="72475" y="373518"/>
                  <a:pt x="73691" y="376039"/>
                  <a:pt x="75935" y="376039"/>
                </a:cubicBezTo>
                <a:lnTo>
                  <a:pt x="121571" y="376039"/>
                </a:lnTo>
                <a:lnTo>
                  <a:pt x="150281" y="376039"/>
                </a:lnTo>
                <a:lnTo>
                  <a:pt x="182264" y="376039"/>
                </a:lnTo>
                <a:cubicBezTo>
                  <a:pt x="186191" y="376039"/>
                  <a:pt x="189184" y="379027"/>
                  <a:pt x="189371" y="382856"/>
                </a:cubicBezTo>
                <a:cubicBezTo>
                  <a:pt x="193018" y="443088"/>
                  <a:pt x="243049" y="490900"/>
                  <a:pt x="304396" y="490900"/>
                </a:cubicBezTo>
                <a:cubicBezTo>
                  <a:pt x="365743" y="490900"/>
                  <a:pt x="415681" y="443088"/>
                  <a:pt x="419328" y="382856"/>
                </a:cubicBezTo>
                <a:cubicBezTo>
                  <a:pt x="419608" y="379121"/>
                  <a:pt x="422601" y="376039"/>
                  <a:pt x="426435" y="376039"/>
                </a:cubicBezTo>
                <a:lnTo>
                  <a:pt x="458511" y="376039"/>
                </a:lnTo>
                <a:lnTo>
                  <a:pt x="491896" y="376039"/>
                </a:lnTo>
                <a:lnTo>
                  <a:pt x="532950" y="376039"/>
                </a:lnTo>
                <a:cubicBezTo>
                  <a:pt x="535195" y="376039"/>
                  <a:pt x="536504" y="373518"/>
                  <a:pt x="535288" y="371650"/>
                </a:cubicBezTo>
                <a:lnTo>
                  <a:pt x="441772" y="227187"/>
                </a:lnTo>
                <a:cubicBezTo>
                  <a:pt x="438686" y="222611"/>
                  <a:pt x="442052" y="216354"/>
                  <a:pt x="447663" y="216354"/>
                </a:cubicBezTo>
                <a:lnTo>
                  <a:pt x="485911" y="216354"/>
                </a:lnTo>
                <a:cubicBezTo>
                  <a:pt x="498256" y="216354"/>
                  <a:pt x="509571" y="222611"/>
                  <a:pt x="516304" y="232976"/>
                </a:cubicBezTo>
                <a:lnTo>
                  <a:pt x="602994" y="366701"/>
                </a:lnTo>
                <a:cubicBezTo>
                  <a:pt x="607015" y="372771"/>
                  <a:pt x="608979" y="379774"/>
                  <a:pt x="608979" y="386965"/>
                </a:cubicBezTo>
                <a:lnTo>
                  <a:pt x="608979" y="573264"/>
                </a:lnTo>
                <a:cubicBezTo>
                  <a:pt x="608979" y="591380"/>
                  <a:pt x="594110" y="606228"/>
                  <a:pt x="575968" y="606228"/>
                </a:cubicBezTo>
                <a:lnTo>
                  <a:pt x="304490" y="606228"/>
                </a:lnTo>
                <a:lnTo>
                  <a:pt x="33011" y="606228"/>
                </a:lnTo>
                <a:cubicBezTo>
                  <a:pt x="14869" y="606228"/>
                  <a:pt x="0" y="591380"/>
                  <a:pt x="0" y="573264"/>
                </a:cubicBezTo>
                <a:lnTo>
                  <a:pt x="0" y="386965"/>
                </a:lnTo>
                <a:cubicBezTo>
                  <a:pt x="0" y="379774"/>
                  <a:pt x="2151" y="372677"/>
                  <a:pt x="5985" y="366701"/>
                </a:cubicBezTo>
                <a:lnTo>
                  <a:pt x="92488" y="232976"/>
                </a:lnTo>
                <a:cubicBezTo>
                  <a:pt x="99221" y="222611"/>
                  <a:pt x="110630" y="216354"/>
                  <a:pt x="122974" y="216354"/>
                </a:cubicBezTo>
                <a:close/>
                <a:moveTo>
                  <a:pt x="304489" y="0"/>
                </a:moveTo>
                <a:cubicBezTo>
                  <a:pt x="332081" y="0"/>
                  <a:pt x="354341" y="22318"/>
                  <a:pt x="354341" y="49771"/>
                </a:cubicBezTo>
                <a:lnTo>
                  <a:pt x="354341" y="246895"/>
                </a:lnTo>
                <a:lnTo>
                  <a:pt x="386796" y="246895"/>
                </a:lnTo>
                <a:cubicBezTo>
                  <a:pt x="397365" y="246895"/>
                  <a:pt x="403351" y="259221"/>
                  <a:pt x="396804" y="267531"/>
                </a:cubicBezTo>
                <a:lnTo>
                  <a:pt x="314590" y="371929"/>
                </a:lnTo>
                <a:cubicBezTo>
                  <a:pt x="309446" y="378372"/>
                  <a:pt x="299625" y="378372"/>
                  <a:pt x="294481" y="371929"/>
                </a:cubicBezTo>
                <a:lnTo>
                  <a:pt x="212174" y="267531"/>
                </a:lnTo>
                <a:cubicBezTo>
                  <a:pt x="205627" y="259221"/>
                  <a:pt x="211613" y="246895"/>
                  <a:pt x="222182" y="246895"/>
                </a:cubicBezTo>
                <a:lnTo>
                  <a:pt x="254637" y="246895"/>
                </a:lnTo>
                <a:lnTo>
                  <a:pt x="254637" y="49771"/>
                </a:lnTo>
                <a:cubicBezTo>
                  <a:pt x="254637" y="22318"/>
                  <a:pt x="276897" y="0"/>
                  <a:pt x="304489" y="0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6656748" y="2732707"/>
            <a:ext cx="2055601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9BBB59"/>
                </a:solidFill>
                <a:latin typeface="微软雅黑" panose="020b0503020204020204" charset="-122"/>
                <a:ea typeface="微软雅黑"/>
              </a:rPr>
              <a:t>道歉</a:t>
            </a:r>
          </a:p>
        </p:txBody>
      </p:sp>
      <p:sp>
        <p:nvSpPr>
          <p:cNvPr id="39" name="文本框 38"/>
          <p:cNvSpPr txBox="1"/>
          <p:nvPr>
            <p:custDataLst>
              <p:tags r:id="rId23"/>
            </p:custDataLst>
          </p:nvPr>
        </p:nvSpPr>
        <p:spPr>
          <a:xfrm>
            <a:off x="6656070" y="3350895"/>
            <a:ext cx="2173605" cy="26720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 am sorry for what I said/did.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Never mind.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 doesn't matter. No problem. That's OK.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It's nothing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35" name="矩形: 圆角 34"/>
          <p:cNvSpPr/>
          <p:nvPr>
            <p:custDataLst>
              <p:tags r:id="rId24"/>
            </p:custDataLst>
          </p:nvPr>
        </p:nvSpPr>
        <p:spPr>
          <a:xfrm>
            <a:off x="9293225" y="2314575"/>
            <a:ext cx="2290445" cy="3708400"/>
          </a:xfrm>
          <a:prstGeom prst="roundRect">
            <a:avLst>
              <a:gd name="adj" fmla="val 8595"/>
            </a:avLst>
          </a:prstGeom>
          <a:noFill/>
          <a:ln w="9525">
            <a:solidFill>
              <a:srgbClr val="FFC000"/>
            </a:solidFill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38" name="矩形: 圆角 37"/>
          <p:cNvSpPr/>
          <p:nvPr>
            <p:custDataLst>
              <p:tags r:id="rId25"/>
            </p:custDataLst>
          </p:nvPr>
        </p:nvSpPr>
        <p:spPr>
          <a:xfrm>
            <a:off x="10120067" y="1973834"/>
            <a:ext cx="636835" cy="636835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rgbClr val="1F74AD">
              <a:shade val="50000"/>
            </a:srgbClr>
          </a:lnRef>
          <a:fillRef idx="1">
            <a:srgbClr val="1F74AD"/>
          </a:fillRef>
          <a:effectRef idx="0">
            <a:srgbClr val="1F74AD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  <p:sp>
        <p:nvSpPr>
          <p:cNvPr id="46" name="PA-任意多边形 267"/>
          <p:cNvSpPr>
            <a:spLocks noEditPoints="1"/>
          </p:cNvSpPr>
          <p:nvPr>
            <p:custDataLst>
              <p:tags r:id="rId26"/>
            </p:custDataLst>
          </p:nvPr>
        </p:nvSpPr>
        <p:spPr bwMode="auto">
          <a:xfrm>
            <a:off x="10276716" y="2130483"/>
            <a:ext cx="323536" cy="323536"/>
          </a:xfrm>
          <a:custGeom>
            <a:gdLst>
              <a:gd name="T0" fmla="*/ 1399 w 2798"/>
              <a:gd name="T1" fmla="*/ 0 h 2799"/>
              <a:gd name="T2" fmla="*/ 0 w 2798"/>
              <a:gd name="T3" fmla="*/ 1399 h 2799"/>
              <a:gd name="T4" fmla="*/ 1399 w 2798"/>
              <a:gd name="T5" fmla="*/ 2799 h 2799"/>
              <a:gd name="T6" fmla="*/ 2798 w 2798"/>
              <a:gd name="T7" fmla="*/ 1399 h 2799"/>
              <a:gd name="T8" fmla="*/ 1399 w 2798"/>
              <a:gd name="T9" fmla="*/ 0 h 2799"/>
              <a:gd name="T10" fmla="*/ 986 w 2798"/>
              <a:gd name="T11" fmla="*/ 602 h 2799"/>
              <a:gd name="T12" fmla="*/ 1396 w 2798"/>
              <a:gd name="T13" fmla="*/ 691 h 2799"/>
              <a:gd name="T14" fmla="*/ 1805 w 2798"/>
              <a:gd name="T15" fmla="*/ 602 h 2799"/>
              <a:gd name="T16" fmla="*/ 1681 w 2798"/>
              <a:gd name="T17" fmla="*/ 885 h 2799"/>
              <a:gd name="T18" fmla="*/ 1110 w 2798"/>
              <a:gd name="T19" fmla="*/ 885 h 2799"/>
              <a:gd name="T20" fmla="*/ 986 w 2798"/>
              <a:gd name="T21" fmla="*/ 602 h 2799"/>
              <a:gd name="T22" fmla="*/ 1703 w 2798"/>
              <a:gd name="T23" fmla="*/ 988 h 2799"/>
              <a:gd name="T24" fmla="*/ 1652 w 2798"/>
              <a:gd name="T25" fmla="*/ 1039 h 2799"/>
              <a:gd name="T26" fmla="*/ 1140 w 2798"/>
              <a:gd name="T27" fmla="*/ 1039 h 2799"/>
              <a:gd name="T28" fmla="*/ 1089 w 2798"/>
              <a:gd name="T29" fmla="*/ 988 h 2799"/>
              <a:gd name="T30" fmla="*/ 1140 w 2798"/>
              <a:gd name="T31" fmla="*/ 936 h 2799"/>
              <a:gd name="T32" fmla="*/ 1652 w 2798"/>
              <a:gd name="T33" fmla="*/ 936 h 2799"/>
              <a:gd name="T34" fmla="*/ 1703 w 2798"/>
              <a:gd name="T35" fmla="*/ 988 h 2799"/>
              <a:gd name="T36" fmla="*/ 1396 w 2798"/>
              <a:gd name="T37" fmla="*/ 2214 h 2799"/>
              <a:gd name="T38" fmla="*/ 679 w 2798"/>
              <a:gd name="T39" fmla="*/ 1915 h 2799"/>
              <a:gd name="T40" fmla="*/ 1110 w 2798"/>
              <a:gd name="T41" fmla="*/ 1090 h 2799"/>
              <a:gd name="T42" fmla="*/ 1681 w 2798"/>
              <a:gd name="T43" fmla="*/ 1090 h 2799"/>
              <a:gd name="T44" fmla="*/ 2112 w 2798"/>
              <a:gd name="T45" fmla="*/ 1915 h 2799"/>
              <a:gd name="T46" fmla="*/ 1396 w 2798"/>
              <a:gd name="T47" fmla="*/ 2214 h 27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798" h="2799">
                <a:moveTo>
                  <a:pt x="1399" y="0"/>
                </a:moveTo>
                <a:cubicBezTo>
                  <a:pt x="626" y="0"/>
                  <a:pt x="0" y="627"/>
                  <a:pt x="0" y="1399"/>
                </a:cubicBezTo>
                <a:cubicBezTo>
                  <a:pt x="0" y="2172"/>
                  <a:pt x="626" y="2799"/>
                  <a:pt x="1399" y="2799"/>
                </a:cubicBezTo>
                <a:cubicBezTo>
                  <a:pt x="2172" y="2799"/>
                  <a:pt x="2798" y="2172"/>
                  <a:pt x="2798" y="1399"/>
                </a:cubicBezTo>
                <a:cubicBezTo>
                  <a:pt x="2798" y="627"/>
                  <a:pt x="2172" y="0"/>
                  <a:pt x="1399" y="0"/>
                </a:cubicBezTo>
                <a:close/>
                <a:moveTo>
                  <a:pt x="986" y="602"/>
                </a:moveTo>
                <a:cubicBezTo>
                  <a:pt x="1089" y="515"/>
                  <a:pt x="1316" y="697"/>
                  <a:pt x="1396" y="691"/>
                </a:cubicBezTo>
                <a:cubicBezTo>
                  <a:pt x="1476" y="697"/>
                  <a:pt x="1703" y="515"/>
                  <a:pt x="1805" y="602"/>
                </a:cubicBezTo>
                <a:cubicBezTo>
                  <a:pt x="1907" y="688"/>
                  <a:pt x="1681" y="885"/>
                  <a:pt x="1681" y="885"/>
                </a:cubicBezTo>
                <a:lnTo>
                  <a:pt x="1110" y="885"/>
                </a:lnTo>
                <a:cubicBezTo>
                  <a:pt x="1110" y="885"/>
                  <a:pt x="884" y="688"/>
                  <a:pt x="986" y="602"/>
                </a:cubicBezTo>
                <a:close/>
                <a:moveTo>
                  <a:pt x="1703" y="988"/>
                </a:moveTo>
                <a:cubicBezTo>
                  <a:pt x="1703" y="1016"/>
                  <a:pt x="1680" y="1039"/>
                  <a:pt x="1652" y="1039"/>
                </a:cubicBezTo>
                <a:lnTo>
                  <a:pt x="1140" y="1039"/>
                </a:lnTo>
                <a:cubicBezTo>
                  <a:pt x="1112" y="1039"/>
                  <a:pt x="1089" y="1016"/>
                  <a:pt x="1089" y="988"/>
                </a:cubicBezTo>
                <a:cubicBezTo>
                  <a:pt x="1089" y="959"/>
                  <a:pt x="1112" y="936"/>
                  <a:pt x="1140" y="936"/>
                </a:cubicBezTo>
                <a:lnTo>
                  <a:pt x="1652" y="936"/>
                </a:lnTo>
                <a:cubicBezTo>
                  <a:pt x="1680" y="936"/>
                  <a:pt x="1703" y="959"/>
                  <a:pt x="1703" y="988"/>
                </a:cubicBezTo>
                <a:close/>
                <a:moveTo>
                  <a:pt x="1396" y="2214"/>
                </a:moveTo>
                <a:cubicBezTo>
                  <a:pt x="1000" y="2214"/>
                  <a:pt x="679" y="2250"/>
                  <a:pt x="679" y="1915"/>
                </a:cubicBezTo>
                <a:cubicBezTo>
                  <a:pt x="679" y="1667"/>
                  <a:pt x="857" y="1275"/>
                  <a:pt x="1110" y="1090"/>
                </a:cubicBezTo>
                <a:lnTo>
                  <a:pt x="1681" y="1090"/>
                </a:lnTo>
                <a:cubicBezTo>
                  <a:pt x="1935" y="1275"/>
                  <a:pt x="2112" y="1667"/>
                  <a:pt x="2112" y="1915"/>
                </a:cubicBezTo>
                <a:cubicBezTo>
                  <a:pt x="2112" y="2250"/>
                  <a:pt x="1791" y="2214"/>
                  <a:pt x="1396" y="2214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PA-任意多边形 268"/>
          <p:cNvSpPr/>
          <p:nvPr>
            <p:custDataLst>
              <p:tags r:id="rId27"/>
            </p:custDataLst>
          </p:nvPr>
        </p:nvSpPr>
        <p:spPr bwMode="auto">
          <a:xfrm>
            <a:off x="10412313" y="2253225"/>
            <a:ext cx="51423" cy="78053"/>
          </a:xfrm>
          <a:custGeom>
            <a:gdLst>
              <a:gd name="T0" fmla="*/ 232 w 446"/>
              <a:gd name="T1" fmla="*/ 152 h 676"/>
              <a:gd name="T2" fmla="*/ 285 w 446"/>
              <a:gd name="T3" fmla="*/ 173 h 676"/>
              <a:gd name="T4" fmla="*/ 304 w 446"/>
              <a:gd name="T5" fmla="*/ 234 h 676"/>
              <a:gd name="T6" fmla="*/ 446 w 446"/>
              <a:gd name="T7" fmla="*/ 234 h 676"/>
              <a:gd name="T8" fmla="*/ 401 w 446"/>
              <a:gd name="T9" fmla="*/ 127 h 676"/>
              <a:gd name="T10" fmla="*/ 276 w 446"/>
              <a:gd name="T11" fmla="*/ 76 h 676"/>
              <a:gd name="T12" fmla="*/ 276 w 446"/>
              <a:gd name="T13" fmla="*/ 0 h 676"/>
              <a:gd name="T14" fmla="*/ 203 w 446"/>
              <a:gd name="T15" fmla="*/ 0 h 676"/>
              <a:gd name="T16" fmla="*/ 203 w 446"/>
              <a:gd name="T17" fmla="*/ 75 h 676"/>
              <a:gd name="T18" fmla="*/ 71 w 446"/>
              <a:gd name="T19" fmla="*/ 120 h 676"/>
              <a:gd name="T20" fmla="*/ 23 w 446"/>
              <a:gd name="T21" fmla="*/ 218 h 676"/>
              <a:gd name="T22" fmla="*/ 71 w 446"/>
              <a:gd name="T23" fmla="*/ 318 h 676"/>
              <a:gd name="T24" fmla="*/ 220 w 446"/>
              <a:gd name="T25" fmla="*/ 381 h 676"/>
              <a:gd name="T26" fmla="*/ 284 w 446"/>
              <a:gd name="T27" fmla="*/ 416 h 676"/>
              <a:gd name="T28" fmla="*/ 302 w 446"/>
              <a:gd name="T29" fmla="*/ 464 h 676"/>
              <a:gd name="T30" fmla="*/ 285 w 446"/>
              <a:gd name="T31" fmla="*/ 512 h 676"/>
              <a:gd name="T32" fmla="*/ 230 w 446"/>
              <a:gd name="T33" fmla="*/ 529 h 676"/>
              <a:gd name="T34" fmla="*/ 165 w 446"/>
              <a:gd name="T35" fmla="*/ 509 h 676"/>
              <a:gd name="T36" fmla="*/ 141 w 446"/>
              <a:gd name="T37" fmla="*/ 443 h 676"/>
              <a:gd name="T38" fmla="*/ 3 w 446"/>
              <a:gd name="T39" fmla="*/ 443 h 676"/>
              <a:gd name="T40" fmla="*/ 2 w 446"/>
              <a:gd name="T41" fmla="*/ 445 h 676"/>
              <a:gd name="T42" fmla="*/ 54 w 446"/>
              <a:gd name="T43" fmla="*/ 560 h 676"/>
              <a:gd name="T44" fmla="*/ 193 w 446"/>
              <a:gd name="T45" fmla="*/ 605 h 676"/>
              <a:gd name="T46" fmla="*/ 193 w 446"/>
              <a:gd name="T47" fmla="*/ 676 h 676"/>
              <a:gd name="T48" fmla="*/ 267 w 446"/>
              <a:gd name="T49" fmla="*/ 676 h 676"/>
              <a:gd name="T50" fmla="*/ 267 w 446"/>
              <a:gd name="T51" fmla="*/ 605 h 676"/>
              <a:gd name="T52" fmla="*/ 397 w 446"/>
              <a:gd name="T53" fmla="*/ 562 h 676"/>
              <a:gd name="T54" fmla="*/ 445 w 446"/>
              <a:gd name="T55" fmla="*/ 463 h 676"/>
              <a:gd name="T56" fmla="*/ 396 w 446"/>
              <a:gd name="T57" fmla="*/ 361 h 676"/>
              <a:gd name="T58" fmla="*/ 249 w 446"/>
              <a:gd name="T59" fmla="*/ 299 h 676"/>
              <a:gd name="T60" fmla="*/ 183 w 446"/>
              <a:gd name="T61" fmla="*/ 262 h 676"/>
              <a:gd name="T62" fmla="*/ 165 w 446"/>
              <a:gd name="T63" fmla="*/ 218 h 676"/>
              <a:gd name="T64" fmla="*/ 181 w 446"/>
              <a:gd name="T65" fmla="*/ 170 h 676"/>
              <a:gd name="T66" fmla="*/ 232 w 446"/>
              <a:gd name="T67" fmla="*/ 152 h 6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46" h="676">
                <a:moveTo>
                  <a:pt x="232" y="152"/>
                </a:moveTo>
                <a:cubicBezTo>
                  <a:pt x="254" y="152"/>
                  <a:pt x="272" y="159"/>
                  <a:pt x="285" y="173"/>
                </a:cubicBezTo>
                <a:cubicBezTo>
                  <a:pt x="298" y="187"/>
                  <a:pt x="304" y="208"/>
                  <a:pt x="304" y="234"/>
                </a:cubicBezTo>
                <a:lnTo>
                  <a:pt x="446" y="234"/>
                </a:lnTo>
                <a:cubicBezTo>
                  <a:pt x="446" y="190"/>
                  <a:pt x="431" y="154"/>
                  <a:pt x="401" y="127"/>
                </a:cubicBezTo>
                <a:cubicBezTo>
                  <a:pt x="371" y="99"/>
                  <a:pt x="329" y="83"/>
                  <a:pt x="276" y="76"/>
                </a:cubicBezTo>
                <a:lnTo>
                  <a:pt x="276" y="0"/>
                </a:lnTo>
                <a:lnTo>
                  <a:pt x="203" y="0"/>
                </a:lnTo>
                <a:lnTo>
                  <a:pt x="203" y="75"/>
                </a:lnTo>
                <a:cubicBezTo>
                  <a:pt x="148" y="79"/>
                  <a:pt x="104" y="94"/>
                  <a:pt x="71" y="120"/>
                </a:cubicBezTo>
                <a:cubicBezTo>
                  <a:pt x="39" y="145"/>
                  <a:pt x="23" y="178"/>
                  <a:pt x="23" y="218"/>
                </a:cubicBezTo>
                <a:cubicBezTo>
                  <a:pt x="23" y="261"/>
                  <a:pt x="39" y="295"/>
                  <a:pt x="71" y="318"/>
                </a:cubicBezTo>
                <a:cubicBezTo>
                  <a:pt x="103" y="342"/>
                  <a:pt x="153" y="363"/>
                  <a:pt x="220" y="381"/>
                </a:cubicBezTo>
                <a:cubicBezTo>
                  <a:pt x="251" y="393"/>
                  <a:pt x="272" y="405"/>
                  <a:pt x="284" y="416"/>
                </a:cubicBezTo>
                <a:cubicBezTo>
                  <a:pt x="296" y="428"/>
                  <a:pt x="302" y="444"/>
                  <a:pt x="302" y="464"/>
                </a:cubicBezTo>
                <a:cubicBezTo>
                  <a:pt x="302" y="484"/>
                  <a:pt x="297" y="500"/>
                  <a:pt x="285" y="512"/>
                </a:cubicBezTo>
                <a:cubicBezTo>
                  <a:pt x="273" y="523"/>
                  <a:pt x="255" y="529"/>
                  <a:pt x="230" y="529"/>
                </a:cubicBezTo>
                <a:cubicBezTo>
                  <a:pt x="203" y="529"/>
                  <a:pt x="181" y="523"/>
                  <a:pt x="165" y="509"/>
                </a:cubicBezTo>
                <a:cubicBezTo>
                  <a:pt x="149" y="496"/>
                  <a:pt x="141" y="474"/>
                  <a:pt x="141" y="443"/>
                </a:cubicBezTo>
                <a:lnTo>
                  <a:pt x="3" y="443"/>
                </a:lnTo>
                <a:lnTo>
                  <a:pt x="2" y="445"/>
                </a:lnTo>
                <a:cubicBezTo>
                  <a:pt x="0" y="495"/>
                  <a:pt x="18" y="533"/>
                  <a:pt x="54" y="560"/>
                </a:cubicBezTo>
                <a:cubicBezTo>
                  <a:pt x="90" y="586"/>
                  <a:pt x="136" y="601"/>
                  <a:pt x="193" y="605"/>
                </a:cubicBezTo>
                <a:lnTo>
                  <a:pt x="193" y="676"/>
                </a:lnTo>
                <a:lnTo>
                  <a:pt x="267" y="676"/>
                </a:lnTo>
                <a:lnTo>
                  <a:pt x="267" y="605"/>
                </a:lnTo>
                <a:cubicBezTo>
                  <a:pt x="322" y="601"/>
                  <a:pt x="365" y="586"/>
                  <a:pt x="397" y="562"/>
                </a:cubicBezTo>
                <a:cubicBezTo>
                  <a:pt x="429" y="537"/>
                  <a:pt x="445" y="504"/>
                  <a:pt x="445" y="463"/>
                </a:cubicBezTo>
                <a:cubicBezTo>
                  <a:pt x="445" y="420"/>
                  <a:pt x="429" y="386"/>
                  <a:pt x="396" y="361"/>
                </a:cubicBezTo>
                <a:cubicBezTo>
                  <a:pt x="363" y="337"/>
                  <a:pt x="314" y="316"/>
                  <a:pt x="249" y="299"/>
                </a:cubicBezTo>
                <a:cubicBezTo>
                  <a:pt x="216" y="286"/>
                  <a:pt x="194" y="274"/>
                  <a:pt x="183" y="262"/>
                </a:cubicBezTo>
                <a:cubicBezTo>
                  <a:pt x="171" y="251"/>
                  <a:pt x="166" y="237"/>
                  <a:pt x="165" y="218"/>
                </a:cubicBezTo>
                <a:cubicBezTo>
                  <a:pt x="165" y="198"/>
                  <a:pt x="171" y="182"/>
                  <a:pt x="181" y="170"/>
                </a:cubicBezTo>
                <a:cubicBezTo>
                  <a:pt x="191" y="158"/>
                  <a:pt x="208" y="152"/>
                  <a:pt x="232" y="152"/>
                </a:cubicBezTo>
                <a:close/>
              </a:path>
            </a:pathLst>
          </a:custGeom>
          <a:solidFill>
            <a:sysClr val="window" lastClr="FFFFFF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28"/>
            </p:custDataLst>
          </p:nvPr>
        </p:nvSpPr>
        <p:spPr>
          <a:xfrm>
            <a:off x="9410684" y="2732707"/>
            <a:ext cx="2055601" cy="4603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pc="300">
                <a:solidFill>
                  <a:srgbClr val="FFC000"/>
                </a:solidFill>
                <a:latin typeface="微软雅黑" panose="020b0503020204020204" charset="-122"/>
                <a:ea typeface="微软雅黑"/>
              </a:rPr>
              <a:t>遗憾</a:t>
            </a:r>
          </a:p>
        </p:txBody>
      </p:sp>
      <p:sp>
        <p:nvSpPr>
          <p:cNvPr id="43" name="文本框 42"/>
          <p:cNvSpPr txBox="1"/>
          <p:nvPr>
            <p:custDataLst>
              <p:tags r:id="rId29"/>
            </p:custDataLst>
          </p:nvPr>
        </p:nvSpPr>
        <p:spPr>
          <a:xfrm>
            <a:off x="9410065" y="3350895"/>
            <a:ext cx="2173605" cy="98869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What a pity!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150" normalizeH="0" noProof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微软雅黑" panose="020b0503020204020204" charset="-122"/>
              <a:ea typeface="微软雅黑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150" normalizeH="0" noProof="0">
                <a:ln>
                  <a:noFill/>
                </a:ln>
                <a:solidFill>
                  <a:srgbClr val="000000">
                    <a:lumMod val="50000"/>
                    <a:lumOff val="50000"/>
                  </a:srgbClr>
                </a:solidFill>
                <a:effectLst/>
                <a:uLnTx/>
                <a:uFillTx/>
                <a:latin typeface="微软雅黑" panose="020b0503020204020204" charset="-122"/>
                <a:ea typeface="微软雅黑"/>
              </a:rPr>
              <a:t>I'm sorry to hear that.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AA309-6DB0-491A-9228-ABCB623B078C}" type="datetime1">
              <a:rPr lang="zh-CN" altLang="en-US" smtClean="0"/>
              <a:t>2024/9/15</a:t>
            </a:fld>
            <a:endParaRPr lang="zh-CN" altLang="en-US"/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https://d.book118.com/845032004030011110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24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21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26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16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9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28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47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48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49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5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1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9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8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9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1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2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3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4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5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6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7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9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1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2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3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4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5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6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7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8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2"/>
  <p:tag name="KSO_WM_UNIT_COLOR_SCHEME_SHAPE_ID" val="3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8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9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1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2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3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4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5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6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7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19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1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2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3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4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5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6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7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2"/>
  <p:tag name="KSO_WM_UNIT_COLOR_SCHEME_SHAPE_ID" val="28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3"/>
  <p:tag name="KSO_WM_UNIT_COLOR_SCHEME_SHAPE_ID" val="2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3"/>
  <p:tag name="KSO_WM_UNIT_COLOR_SCHEME_SHAPE_ID" val="21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3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3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3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3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4"/>
  <p:tag name="KSO_WM_UNIT_COLOR_SCHEME_SHAPE_ID" val="7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4"/>
  <p:tag name="KSO_WM_UNIT_COLOR_SCHEME_SHAPE_ID" val="8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7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8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5"/>
  <p:tag name="KSO_WM_UNIT_COLOR_SCHEME_SHAPE_ID" val="9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5"/>
  <p:tag name="KSO_WM_UNIT_COLOR_SCHEME_SHAPE_ID" val="1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6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6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6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6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6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7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7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7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7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8"/>
  <p:tag name="KSO_WM_UNIT_COLOR_SCHEME_SHAPE_ID" val="7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8"/>
  <p:tag name="KSO_WM_UNIT_COLOR_SCHEME_SHAPE_ID" val="8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9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9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9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9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9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9"/>
  <p:tag name="KSO_WM_UNIT_COLOR_SCHEME_SHAPE_ID" val="7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0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0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0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0"/>
  <p:tag name="KSO_WM_UNIT_COLOR_SCHEME_SHAPE_ID" val="7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10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17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18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19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2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LOR_SCHEME_PARENT_PAGE" val="2_11"/>
  <p:tag name="KSO_WM_UNIT_COLOR_SCHEME_SHAPE_ID" val="13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UNIT_COLOR_SCHEME_PARENT_PAGE" val="2_11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1900"/>
  <p:tag name="KSO_WM_UNIT_COLOR_SCHEME_PARENT_PAGE" val="1_1"/>
  <p:tag name="KSO_WM_UNIT_COLOR_SCHEME_SHAPE_ID" val="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1900"/>
  <p:tag name="KSO_WM_UNIT_COLOR_SCHEME_PARENT_PAGE" val="1_1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LOR_SCHEME_PARENT_PAGE" val="1_1"/>
  <p:tag name="KSO_WM_UNIT_COLOR_SCHEME_SHAPE_ID" val="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LOR_SCHEME_PARENT_PAGE" val="1_1"/>
  <p:tag name="KSO_WM_UNIT_COLOR_SCHEME_SHAPE_ID" val="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LOR_SCHEME_PARENT_PAGE" val="1_1"/>
  <p:tag name="KSO_WM_UNIT_COLOR_SCHEME_SHAPE_ID" val="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COLORSCHEME_VERSION" val="3.2"/>
  <p:tag name="KSO_WM_TAG_VERSION" val="1.0"/>
  <p:tag name="KSO_WM_TEMPLATE_CATEGORY" val="custom"/>
  <p:tag name="KSO_WM_TEMPLATE_INDEX" val="20191900"/>
  <p:tag name="KSO_WM_TEMPLATE_SUBCATEGORY" val="0"/>
  <p:tag name="KSO_WM_TEMPLATE_THUMBS_INDEX" val="1、5、7、8"/>
  <p:tag name="KSO_WM_UNIT_COLOR_SCHEME_PARENT_PAGE" val="1_1"/>
  <p:tag name="KSO_WM_UNIT_COLOR_SCHEME_SHAPE_ID" val="7"/>
  <p:tag name="KSO_WM_UNIT_SHOW_EDIT_AREA_INDICATION" val="0"/>
</p:tagLst>
</file>

<file path=ppt/tags/tag13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0"/>
  <p:tag name="KSO_WM_UNIT_COMPATIBLE" val="0"/>
  <p:tag name="KSO_WM_UNIT_DIAGRAM_ISNUMVISUAL" val="0"/>
  <p:tag name="KSO_WM_UNIT_DIAGRAM_ISREFERUNIT" val="0"/>
  <p:tag name="KSO_WM_UNIT_HIGHLIGHT" val="0"/>
  <p:tag name="KSO_WM_UNIT_ID" val="custom20191900_4*a*1"/>
  <p:tag name="KSO_WM_UNIT_INDEX" val="1"/>
  <p:tag name="KSO_WM_UNIT_ISCONTENTSTITLE" val="1"/>
  <p:tag name="KSO_WM_UNIT_LAYERLEVEL" val="1"/>
  <p:tag name="KSO_WM_UNIT_NOCLEAR" val="0"/>
  <p:tag name="KSO_WM_UNIT_PRESET_TEXT" val="CONTENTS"/>
  <p:tag name="KSO_WM_UNIT_TEXT_FILL_FORE_SCHEMECOLOR_INDEX" val="15"/>
  <p:tag name="KSO_WM_UNIT_TEXT_FILL_TYPE" val="1"/>
  <p:tag name="KSO_WM_UNIT_TYPE" val="a"/>
  <p:tag name="KSO_WM_UNIT_USESOURCEFORMAT_APPLY" val="1"/>
  <p:tag name="KSO_WM_UNIT_VALUE" val="12"/>
</p:tagLst>
</file>

<file path=ppt/tags/tag13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9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1_1"/>
  <p:tag name="KSO_WM_UNIT_INDEX" val="1_1_1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3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8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1_2"/>
  <p:tag name="KSO_WM_UNIT_INDEX" val="1_1_2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3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7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3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2_1"/>
  <p:tag name="KSO_WM_UNIT_INDEX" val="1_2_1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5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3_1"/>
  <p:tag name="KSO_WM_UNIT_INDEX" val="1_3_1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3_2"/>
  <p:tag name="KSO_WM_UNIT_INDEX" val="1_3_2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3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4_1"/>
  <p:tag name="KSO_WM_UNIT_INDEX" val="1_4_1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4_2"/>
  <p:tag name="KSO_WM_UNIT_INDEX" val="1_4_2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3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1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5_1"/>
  <p:tag name="KSO_WM_UNIT_INDEX" val="1_5_1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1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5_2"/>
  <p:tag name="KSO_WM_UNIT_INDEX" val="1_5_2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3"/>
  <p:tag name="KSO_WM_UNIT_COMPATIBLE" val="0"/>
  <p:tag name="KSO_WM_UNIT_DECOLORIZATION" val="1"/>
  <p:tag name="KSO_WM_UNIT_DIAGRAM_ISNUMVISUAL" val="0"/>
  <p:tag name="KSO_WM_UNIT_DIAGRAM_ISREFERUNIT" val="0"/>
  <p:tag name="KSO_WM_UNIT_HIGHLIGHT" val="0"/>
  <p:tag name="KSO_WM_UNIT_ID" val="custom20191900_6*m_h_i*1_6_1"/>
  <p:tag name="KSO_WM_UNIT_INDEX" val="1_6_1"/>
  <p:tag name="KSO_WM_UNIT_LAYERLEVEL" val="1_1_1"/>
  <p:tag name="KSO_WM_UNIT_LINE_FILL_TYPE" val="2"/>
  <p:tag name="KSO_WM_UNIT_LINE_FORE_SCHEMECOLOR_INDEX" val="13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1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191900_6*m_h_i*1_6_2"/>
  <p:tag name="KSO_WM_UNIT_INDEX" val="1_6_2"/>
  <p:tag name="KSO_WM_UNIT_LAYERLEVEL" val="1_1_1"/>
  <p:tag name="KSO_WM_UNIT_LINE_FILL_TYPE" val="2"/>
  <p:tag name="KSO_WM_UNIT_LINE_FORE_SCHEMECOLOR_INDEX" val="6"/>
  <p:tag name="KSO_WM_UNIT_TEXT_FILL_FORE_SCHEMECOLOR_INDEX" val="14"/>
  <p:tag name="KSO_WM_UNIT_TEXT_FILL_TYPE" val="1"/>
  <p:tag name="KSO_WM_UNIT_TYPE" val="m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1"/>
  <p:tag name="KSO_WM_UNIT_COMPATIBLE" val="0"/>
  <p:tag name="KSO_WM_UNIT_DIAGRAM_ISNUMVISUAL" val="0"/>
  <p:tag name="KSO_WM_UNIT_DIAGRAM_ISREFERUNIT" val="0"/>
  <p:tag name="KSO_WM_UNIT_HIGHLIGHT" val="0"/>
  <p:tag name="KSO_WM_UNIT_ID" val="custom20191900_6*m_h_f*1_1_1"/>
  <p:tag name="KSO_WM_UNIT_INDEX" val="1_1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2"/>
  <p:tag name="KSO_WM_UNIT_COMPATIBLE" val="0"/>
  <p:tag name="KSO_WM_UNIT_DIAGRAM_ISNUMVISUAL" val="0"/>
  <p:tag name="KSO_WM_UNIT_DIAGRAM_ISREFERUNIT" val="0"/>
  <p:tag name="KSO_WM_UNIT_HIGHLIGHT" val="0"/>
  <p:tag name="KSO_WM_UNIT_ID" val="custom20191900_6*m_h_f*1_2_1"/>
  <p:tag name="KSO_WM_UNIT_INDEX" val="1_2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5"/>
  <p:tag name="KSO_WM_UNIT_COMPATIBLE" val="0"/>
  <p:tag name="KSO_WM_UNIT_DIAGRAM_ISNUMVISUAL" val="0"/>
  <p:tag name="KSO_WM_UNIT_DIAGRAM_ISREFERUNIT" val="0"/>
  <p:tag name="KSO_WM_UNIT_HIGHLIGHT" val="0"/>
  <p:tag name="KSO_WM_UNIT_ID" val="custom20191900_6*m_h_f*1_3_1"/>
  <p:tag name="KSO_WM_UNIT_INDEX" val="1_3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6"/>
  <p:tag name="KSO_WM_UNIT_COMPATIBLE" val="0"/>
  <p:tag name="KSO_WM_UNIT_DIAGRAM_ISNUMVISUAL" val="0"/>
  <p:tag name="KSO_WM_UNIT_DIAGRAM_ISREFERUNIT" val="0"/>
  <p:tag name="KSO_WM_UNIT_HIGHLIGHT" val="0"/>
  <p:tag name="KSO_WM_UNIT_ID" val="custom20191900_6*m_h_f*1_4_1"/>
  <p:tag name="KSO_WM_UNIT_INDEX" val="1_4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7"/>
  <p:tag name="KSO_WM_UNIT_COMPATIBLE" val="0"/>
  <p:tag name="KSO_WM_UNIT_DIAGRAM_ISNUMVISUAL" val="0"/>
  <p:tag name="KSO_WM_UNIT_DIAGRAM_ISREFERUNIT" val="0"/>
  <p:tag name="KSO_WM_UNIT_HIGHLIGHT" val="0"/>
  <p:tag name="KSO_WM_UNIT_ID" val="custom20191900_6*m_h_f*1_5_1"/>
  <p:tag name="KSO_WM_UNIT_INDEX" val="1_5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91900"/>
  <p:tag name="KSO_WM_UNIT_COLOR_SCHEME_PARENT_PAGE" val="0_5"/>
  <p:tag name="KSO_WM_UNIT_COLOR_SCHEME_SHAPE_ID" val="28"/>
  <p:tag name="KSO_WM_UNIT_COMPATIBLE" val="0"/>
  <p:tag name="KSO_WM_UNIT_DIAGRAM_ISNUMVISUAL" val="0"/>
  <p:tag name="KSO_WM_UNIT_DIAGRAM_ISREFERUNIT" val="0"/>
  <p:tag name="KSO_WM_UNIT_HIGHLIGHT" val="0"/>
  <p:tag name="KSO_WM_UNIT_ID" val="custom20191900_6*m_h_f*1_6_1"/>
  <p:tag name="KSO_WM_UNIT_INDEX" val="1_6_1"/>
  <p:tag name="KSO_WM_UNIT_LAYERLEVEL" val="1_1_1"/>
  <p:tag name="KSO_WM_UNIT_NOCLEAR" val="0"/>
  <p:tag name="KSO_WM_UNIT_PRESET_TEXT" val="单击此处添节标题"/>
  <p:tag name="KSO_WM_UNIT_TEXT_FILL_FORE_SCHEMECOLOR_INDEX" val="13"/>
  <p:tag name="KSO_WM_UNIT_TEXT_FILL_TYPE" val="1"/>
  <p:tag name="KSO_WM_UNIT_TYPE" val="m_h_f"/>
  <p:tag name="KSO_WM_UNIT_USESOURCEFORMAT_APPLY" val="1"/>
  <p:tag name="KSO_WM_UNIT_VALUE" val="25"/>
</p:tagLst>
</file>

<file path=ppt/tags/tag149.xml><?xml version="1.0" encoding="utf-8"?>
<p:tagLst xmlns:p="http://schemas.openxmlformats.org/presentationml/2006/main">
  <p:tag name="KSO_WM_BEAUTIFY_FLAG" val="#wm#"/>
  <p:tag name="KSO_WM_DIAGRAM_GROUP_CODE" val="m1-1"/>
  <p:tag name="KSO_WM_SLIDE_COLORSCHEME_VERSION" val="3.2"/>
  <p:tag name="KSO_WM_SLIDE_DIAGTYPE" val="m"/>
  <p:tag name="KSO_WM_SLIDE_ID" val="custom20191900_4"/>
  <p:tag name="KSO_WM_SLIDE_INDEX" val="4"/>
  <p:tag name="KSO_WM_SLIDE_ITEM_CNT" val="6"/>
  <p:tag name="KSO_WM_SLIDE_LAYOUT" val="a_m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INDEX" val="20191900"/>
  <p:tag name="KSO_WM_TEMPLATE_SUBCATEGORY" val="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3*l_h_i*1_1_2"/>
  <p:tag name="KSO_WM_UNIT_INDEX" val="1_1_2"/>
  <p:tag name="KSO_WM_UNIT_LAYERLEVEL" val="1_1_1"/>
  <p:tag name="KSO_WM_UNIT_TYPE" val="l_h_i"/>
  <p:tag name="KSO_WM_UNIT_USESOURCEFORMAT_APPLY" val="1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1_1"/>
  <p:tag name="KSO_WM_UNIT_INDEX" val="1_1_1"/>
  <p:tag name="KSO_WM_UNIT_LAYERLEVEL" val="1_1_1"/>
  <p:tag name="KSO_WM_UNIT_TYPE" val="l_h_i"/>
  <p:tag name="KSO_WM_UNIT_USESOURCEFORMAT_APPLY" val="1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3*l_h_i*1_2_2"/>
  <p:tag name="KSO_WM_UNIT_INDEX" val="1_2_2"/>
  <p:tag name="KSO_WM_UNIT_LAYERLEVEL" val="1_1_1"/>
  <p:tag name="KSO_WM_UNIT_TYPE" val="l_h_i"/>
  <p:tag name="KSO_WM_UNIT_USESOURCEFORMAT_APPLY" val="1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2_3"/>
  <p:tag name="KSO_WM_UNIT_INDEX" val="1_2_3"/>
  <p:tag name="KSO_WM_UNIT_LAYERLEVEL" val="1_1_1"/>
  <p:tag name="KSO_WM_UNIT_TYPE" val="l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2"/>
  <p:tag name="KSO_WM_UNIT_INDEX" val="1_2_2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3_1"/>
  <p:tag name="KSO_WM_UNIT_INDEX" val="1_3_1"/>
  <p:tag name="KSO_WM_UNIT_LAYERLEVEL" val="1_1_1"/>
  <p:tag name="KSO_WM_UNIT_LINE_FILL_TYPE" val="2"/>
  <p:tag name="KSO_WM_UNIT_LINE_FORE_SCHEMECOLOR_INDEX" val="9"/>
  <p:tag name="KSO_WM_UNIT_TYPE" val="l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9"/>
  <p:tag name="KSO_WM_UNIT_FILL_TYPE" val="1"/>
  <p:tag name="KSO_WM_UNIT_HIGHLIGHT" val="0"/>
  <p:tag name="KSO_WM_UNIT_ID" val="diagram20198943_3*l_h_i*1_3_2"/>
  <p:tag name="KSO_WM_UNIT_INDEX" val="1_3_2"/>
  <p:tag name="KSO_WM_UNIT_LAYERLEVEL" val="1_1_1"/>
  <p:tag name="KSO_WM_UNIT_TYPE" val="l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3_3"/>
  <p:tag name="KSO_WM_UNIT_INDEX" val="1_3_3"/>
  <p:tag name="KSO_WM_UNIT_LAYERLEVEL" val="1_1_1"/>
  <p:tag name="KSO_WM_UNIT_TYPE" val="l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3_1"/>
  <p:tag name="KSO_WM_UNIT_INDEX" val="1_3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9"/>
  <p:tag name="KSO_WM_UNIT_TEXT_FILL_TYPE" val="1"/>
  <p:tag name="KSO_WM_UNIT_TYPE" val="l_h_a"/>
  <p:tag name="KSO_WM_UNIT_USESOURCEFORMAT_APPLY" val="1"/>
  <p:tag name="KSO_WM_UNIT_VALUE" val="7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3_1"/>
  <p:tag name="KSO_WM_UNIT_INDEX" val="1_3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4_1"/>
  <p:tag name="KSO_WM_UNIT_INDEX" val="1_4_1"/>
  <p:tag name="KSO_WM_UNIT_LAYERLEVEL" val="1_1_1"/>
  <p:tag name="KSO_WM_UNIT_LINE_FILL_TYPE" val="2"/>
  <p:tag name="KSO_WM_UNIT_LINE_FORE_SCHEMECOLOR_INDEX" val="10"/>
  <p:tag name="KSO_WM_UNIT_TYPE" val="l_h_i"/>
  <p:tag name="KSO_WM_UNIT_USESOURCEFORMAT_APPLY" val="1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0"/>
  <p:tag name="KSO_WM_UNIT_FILL_TYPE" val="1"/>
  <p:tag name="KSO_WM_UNIT_HIGHLIGHT" val="0"/>
  <p:tag name="KSO_WM_UNIT_ID" val="diagram20198943_3*l_h_i*1_4_2"/>
  <p:tag name="KSO_WM_UNIT_INDEX" val="1_4_2"/>
  <p:tag name="KSO_WM_UNIT_LAYERLEVEL" val="1_1_1"/>
  <p:tag name="KSO_WM_UNIT_TYPE" val="l_h_i"/>
  <p:tag name="KSO_WM_UNIT_USESOURCEFORMAT_APPLY" val="1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4"/>
  <p:tag name="KSO_WM_UNIT_INDEX" val="1_4_4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4_1"/>
  <p:tag name="KSO_WM_UNIT_INDEX" val="1_4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0"/>
  <p:tag name="KSO_WM_UNIT_TEXT_FILL_TYPE" val="1"/>
  <p:tag name="KSO_WM_UNIT_TYPE" val="l_h_a"/>
  <p:tag name="KSO_WM_UNIT_USESOURCEFORMAT_APPLY" val="1"/>
  <p:tag name="KSO_WM_UNIT_VALUE" val="7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4_1"/>
  <p:tag name="KSO_WM_UNIT_INDEX" val="1_4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4_2"/>
  <p:tag name="KSO_WM_UNIT_INDEX" val="1_4_2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4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3*l_h_i*1_1_2"/>
  <p:tag name="KSO_WM_UNIT_INDEX" val="1_1_2"/>
  <p:tag name="KSO_WM_UNIT_LAYERLEVEL" val="1_1_1"/>
  <p:tag name="KSO_WM_UNIT_TYPE" val="l_h_i"/>
  <p:tag name="KSO_WM_UNIT_USESOURCEFORMAT_APPLY" val="1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1_1"/>
  <p:tag name="KSO_WM_UNIT_INDEX" val="1_1_1"/>
  <p:tag name="KSO_WM_UNIT_LAYERLEVEL" val="1_1_1"/>
  <p:tag name="KSO_WM_UNIT_TYPE" val="l_h_i"/>
  <p:tag name="KSO_WM_UNIT_USESOURCEFORMAT_APPLY" val="1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2"/>
  <p:tag name="KSO_WM_UNIT_INDEX" val="1_1_2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3*l_h_i*1_2_2"/>
  <p:tag name="KSO_WM_UNIT_INDEX" val="1_2_2"/>
  <p:tag name="KSO_WM_UNIT_LAYERLEVEL" val="1_1_1"/>
  <p:tag name="KSO_WM_UNIT_TYPE" val="l_h_i"/>
  <p:tag name="KSO_WM_UNIT_USESOURCEFORMAT_APPLY" val="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2_3"/>
  <p:tag name="KSO_WM_UNIT_INDEX" val="1_2_3"/>
  <p:tag name="KSO_WM_UNIT_LAYERLEVEL" val="1_1_1"/>
  <p:tag name="KSO_WM_UNIT_TYPE" val="l_h_i"/>
  <p:tag name="KSO_WM_UNIT_USESOURCEFORMAT_APPLY" val="1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3_1"/>
  <p:tag name="KSO_WM_UNIT_INDEX" val="1_3_1"/>
  <p:tag name="KSO_WM_UNIT_LAYERLEVEL" val="1_1_1"/>
  <p:tag name="KSO_WM_UNIT_LINE_FILL_TYPE" val="2"/>
  <p:tag name="KSO_WM_UNIT_LINE_FORE_SCHEMECOLOR_INDEX" val="9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9"/>
  <p:tag name="KSO_WM_UNIT_FILL_TYPE" val="1"/>
  <p:tag name="KSO_WM_UNIT_HIGHLIGHT" val="0"/>
  <p:tag name="KSO_WM_UNIT_ID" val="diagram20198943_3*l_h_i*1_3_2"/>
  <p:tag name="KSO_WM_UNIT_INDEX" val="1_3_2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3_3"/>
  <p:tag name="KSO_WM_UNIT_INDEX" val="1_3_3"/>
  <p:tag name="KSO_WM_UNIT_LAYERLEVEL" val="1_1_1"/>
  <p:tag name="KSO_WM_UNIT_TYPE" val="l_h_i"/>
  <p:tag name="KSO_WM_UNIT_USESOURCEFORMAT_APPLY" val="1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3_1"/>
  <p:tag name="KSO_WM_UNIT_INDEX" val="1_3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9"/>
  <p:tag name="KSO_WM_UNIT_TEXT_FILL_TYPE" val="1"/>
  <p:tag name="KSO_WM_UNIT_TYPE" val="l_h_a"/>
  <p:tag name="KSO_WM_UNIT_USESOURCEFORMAT_APPLY" val="1"/>
  <p:tag name="KSO_WM_UNIT_VALUE" val="7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3_1"/>
  <p:tag name="KSO_WM_UNIT_INDEX" val="1_3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4_1"/>
  <p:tag name="KSO_WM_UNIT_INDEX" val="1_4_1"/>
  <p:tag name="KSO_WM_UNIT_LAYERLEVEL" val="1_1_1"/>
  <p:tag name="KSO_WM_UNIT_LINE_FILL_TYPE" val="2"/>
  <p:tag name="KSO_WM_UNIT_LINE_FORE_SCHEMECOLOR_INDEX" val="10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0"/>
  <p:tag name="KSO_WM_UNIT_FILL_TYPE" val="1"/>
  <p:tag name="KSO_WM_UNIT_HIGHLIGHT" val="0"/>
  <p:tag name="KSO_WM_UNIT_ID" val="diagram20198943_3*l_h_i*1_4_2"/>
  <p:tag name="KSO_WM_UNIT_INDEX" val="1_4_2"/>
  <p:tag name="KSO_WM_UNIT_LAYERLEVEL" val="1_1_1"/>
  <p:tag name="KSO_WM_UNIT_TYPE" val="l_h_i"/>
  <p:tag name="KSO_WM_UNIT_USESOURCEFORMAT_APPLY" val="1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4"/>
  <p:tag name="KSO_WM_UNIT_INDEX" val="1_4_4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4_1"/>
  <p:tag name="KSO_WM_UNIT_INDEX" val="1_4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0"/>
  <p:tag name="KSO_WM_UNIT_TEXT_FILL_TYPE" val="1"/>
  <p:tag name="KSO_WM_UNIT_TYPE" val="l_h_a"/>
  <p:tag name="KSO_WM_UNIT_USESOURCEFORMAT_APPLY" val="1"/>
  <p:tag name="KSO_WM_UNIT_VALUE" val="7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4_1"/>
  <p:tag name="KSO_WM_UNIT_INDEX" val="1_4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4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3*l_h_i*1_1_2"/>
  <p:tag name="KSO_WM_UNIT_INDEX" val="1_1_2"/>
  <p:tag name="KSO_WM_UNIT_LAYERLEVEL" val="1_1_1"/>
  <p:tag name="KSO_WM_UNIT_TYPE" val="l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1_1"/>
  <p:tag name="KSO_WM_UNIT_INDEX" val="1_1_1"/>
  <p:tag name="KSO_WM_UNIT_LAYERLEVEL" val="1_1_1"/>
  <p:tag name="KSO_WM_UNIT_TYPE" val="l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2"/>
  <p:tag name="KSO_WM_UNIT_INDEX" val="1_1_2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3*l_h_i*1_2_2"/>
  <p:tag name="KSO_WM_UNIT_INDEX" val="1_2_2"/>
  <p:tag name="KSO_WM_UNIT_LAYERLEVEL" val="1_1_1"/>
  <p:tag name="KSO_WM_UNIT_TYPE" val="l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2_3"/>
  <p:tag name="KSO_WM_UNIT_INDEX" val="1_2_3"/>
  <p:tag name="KSO_WM_UNIT_LAYERLEVEL" val="1_1_1"/>
  <p:tag name="KSO_WM_UNIT_TYPE" val="l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3_1"/>
  <p:tag name="KSO_WM_UNIT_INDEX" val="1_3_1"/>
  <p:tag name="KSO_WM_UNIT_LAYERLEVEL" val="1_1_1"/>
  <p:tag name="KSO_WM_UNIT_LINE_FILL_TYPE" val="2"/>
  <p:tag name="KSO_WM_UNIT_LINE_FORE_SCHEMECOLOR_INDEX" val="9"/>
  <p:tag name="KSO_WM_UNIT_TYPE" val="l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9"/>
  <p:tag name="KSO_WM_UNIT_FILL_TYPE" val="1"/>
  <p:tag name="KSO_WM_UNIT_HIGHLIGHT" val="0"/>
  <p:tag name="KSO_WM_UNIT_ID" val="diagram20198943_3*l_h_i*1_3_2"/>
  <p:tag name="KSO_WM_UNIT_INDEX" val="1_3_2"/>
  <p:tag name="KSO_WM_UNIT_LAYERLEVEL" val="1_1_1"/>
  <p:tag name="KSO_WM_UNIT_TYPE" val="l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3_3"/>
  <p:tag name="KSO_WM_UNIT_INDEX" val="1_3_3"/>
  <p:tag name="KSO_WM_UNIT_LAYERLEVEL" val="1_1_1"/>
  <p:tag name="KSO_WM_UNIT_TYPE" val="l_h_i"/>
  <p:tag name="KSO_WM_UNIT_USESOURCEFORMAT_APPLY" val="1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3_1"/>
  <p:tag name="KSO_WM_UNIT_INDEX" val="1_3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9"/>
  <p:tag name="KSO_WM_UNIT_TEXT_FILL_TYPE" val="1"/>
  <p:tag name="KSO_WM_UNIT_TYPE" val="l_h_a"/>
  <p:tag name="KSO_WM_UNIT_USESOURCEFORMAT_APPLY" val="1"/>
  <p:tag name="KSO_WM_UNIT_VALUE" val="7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3_1"/>
  <p:tag name="KSO_WM_UNIT_INDEX" val="1_3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4_1"/>
  <p:tag name="KSO_WM_UNIT_INDEX" val="1_4_1"/>
  <p:tag name="KSO_WM_UNIT_LAYERLEVEL" val="1_1_1"/>
  <p:tag name="KSO_WM_UNIT_LINE_FILL_TYPE" val="2"/>
  <p:tag name="KSO_WM_UNIT_LINE_FORE_SCHEMECOLOR_INDEX" val="10"/>
  <p:tag name="KSO_WM_UNIT_TYPE" val="l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0"/>
  <p:tag name="KSO_WM_UNIT_FILL_TYPE" val="1"/>
  <p:tag name="KSO_WM_UNIT_HIGHLIGHT" val="0"/>
  <p:tag name="KSO_WM_UNIT_ID" val="diagram20198943_3*l_h_i*1_4_2"/>
  <p:tag name="KSO_WM_UNIT_INDEX" val="1_4_2"/>
  <p:tag name="KSO_WM_UNIT_LAYERLEVEL" val="1_1_1"/>
  <p:tag name="KSO_WM_UNIT_TYPE" val="l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4"/>
  <p:tag name="KSO_WM_UNIT_INDEX" val="1_4_4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4_1"/>
  <p:tag name="KSO_WM_UNIT_INDEX" val="1_4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0"/>
  <p:tag name="KSO_WM_UNIT_TEXT_FILL_TYPE" val="1"/>
  <p:tag name="KSO_WM_UNIT_TYPE" val="l_h_a"/>
  <p:tag name="KSO_WM_UNIT_USESOURCEFORMAT_APPLY" val="1"/>
  <p:tag name="KSO_WM_UNIT_VALUE" val="7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4_1"/>
  <p:tag name="KSO_WM_UNIT_INDEX" val="1_4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4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2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1*l_h_i*1_1_2"/>
  <p:tag name="KSO_WM_UNIT_INDEX" val="1_1_2"/>
  <p:tag name="KSO_WM_UNIT_LAYERLEVEL" val="1_1_1"/>
  <p:tag name="KSO_WM_UNIT_TYPE" val="l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1_1"/>
  <p:tag name="KSO_WM_UNIT_INDEX" val="1_1_1"/>
  <p:tag name="KSO_WM_UNIT_LAYERLEVEL" val="1_1_1"/>
  <p:tag name="KSO_WM_UNIT_TYPE" val="l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1*l_h_i*1_2_2"/>
  <p:tag name="KSO_WM_UNIT_INDEX" val="1_2_2"/>
  <p:tag name="KSO_WM_UNIT_LAYERLEVEL" val="1_1_1"/>
  <p:tag name="KSO_WM_UNIT_TYPE" val="l_h_i"/>
  <p:tag name="KSO_WM_UNIT_USESOURCEFORMAT_APPLY" val="1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2_3"/>
  <p:tag name="KSO_WM_UNIT_INDEX" val="1_2_3"/>
  <p:tag name="KSO_WM_UNIT_LAYERLEVEL" val="1_1_1"/>
  <p:tag name="KSO_WM_UNIT_TYPE" val="l_h_i"/>
  <p:tag name="KSO_WM_UNIT_USESOURCEFORMAT_APPLY" val="1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2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1*l_h_i*1_1_2"/>
  <p:tag name="KSO_WM_UNIT_INDEX" val="1_1_2"/>
  <p:tag name="KSO_WM_UNIT_LAYERLEVEL" val="1_1_1"/>
  <p:tag name="KSO_WM_UNIT_TYPE" val="l_h_i"/>
  <p:tag name="KSO_WM_UNIT_USESOURCEFORMAT_APPLY" val="1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1_1"/>
  <p:tag name="KSO_WM_UNIT_INDEX" val="1_1_1"/>
  <p:tag name="KSO_WM_UNIT_LAYERLEVEL" val="1_1_1"/>
  <p:tag name="KSO_WM_UNIT_TYPE" val="l_h_i"/>
  <p:tag name="KSO_WM_UNIT_USESOURCEFORMAT_APPLY" val="1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1*l_h_i*1_2_2"/>
  <p:tag name="KSO_WM_UNIT_INDEX" val="1_2_2"/>
  <p:tag name="KSO_WM_UNIT_LAYERLEVEL" val="1_1_1"/>
  <p:tag name="KSO_WM_UNIT_TYPE" val="l_h_i"/>
  <p:tag name="KSO_WM_UNIT_USESOURCEFORMAT_APPLY" val="1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2_3"/>
  <p:tag name="KSO_WM_UNIT_INDEX" val="1_2_3"/>
  <p:tag name="KSO_WM_UNIT_LAYERLEVEL" val="1_1_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2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1*l_h_i*1_1_2"/>
  <p:tag name="KSO_WM_UNIT_INDEX" val="1_1_2"/>
  <p:tag name="KSO_WM_UNIT_LAYERLEVEL" val="1_1_1"/>
  <p:tag name="KSO_WM_UNIT_TYPE" val="l_h_i"/>
  <p:tag name="KSO_WM_UNIT_USESOURCEFORMAT_APPLY" val="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1_1"/>
  <p:tag name="KSO_WM_UNIT_INDEX" val="1_1_1"/>
  <p:tag name="KSO_WM_UNIT_LAYERLEVEL" val="1_1_1"/>
  <p:tag name="KSO_WM_UNIT_TYPE" val="l_h_i"/>
  <p:tag name="KSO_WM_UNIT_USESOURCEFORMAT_APPLY" val="1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2"/>
  <p:tag name="KSO_WM_UNIT_INDEX" val="1_1_2"/>
  <p:tag name="KSO_WM_UNIT_LAYERLEVEL" val="1_1_1"/>
  <p:tag name="KSO_WM_UNIT_NOCLEAR" val="0"/>
  <p:tag name="KSO_WM_UNIT_PRESET_TEXT_INDEX" val="3"/>
  <p:tag name="KSO_WM_UNIT_PRESET_TEXT_LEN" val="8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1*l_h_i*1_2_2"/>
  <p:tag name="KSO_WM_UNIT_INDEX" val="1_2_2"/>
  <p:tag name="KSO_WM_UNIT_LAYERLEVEL" val="1_1_1"/>
  <p:tag name="KSO_WM_UNIT_TYPE" val="l_h_i"/>
  <p:tag name="KSO_WM_UNIT_USESOURCEFORMAT_APPLY" val="1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2_3"/>
  <p:tag name="KSO_WM_UNIT_INDEX" val="1_2_3"/>
  <p:tag name="KSO_WM_UNIT_LAYERLEVEL" val="1_1_1"/>
  <p:tag name="KSO_WM_UNIT_TYPE" val="l_h_i"/>
  <p:tag name="KSO_WM_UNIT_USESOURCEFORMAT_APPLY" val="1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2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1*l_h_i*1_1_2"/>
  <p:tag name="KSO_WM_UNIT_INDEX" val="1_1_2"/>
  <p:tag name="KSO_WM_UNIT_LAYERLEVEL" val="1_1_1"/>
  <p:tag name="KSO_WM_UNIT_TYPE" val="l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1_1"/>
  <p:tag name="KSO_WM_UNIT_INDEX" val="1_1_1"/>
  <p:tag name="KSO_WM_UNIT_LAYERLEVEL" val="1_1_1"/>
  <p:tag name="KSO_WM_UNIT_TYPE" val="l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2"/>
  <p:tag name="KSO_WM_UNIT_INDEX" val="1_1_2"/>
  <p:tag name="KSO_WM_UNIT_LAYERLEVEL" val="1_1_1"/>
  <p:tag name="KSO_WM_UNIT_NOCLEAR" val="0"/>
  <p:tag name="KSO_WM_UNIT_PRESET_TEXT_INDEX" val="3"/>
  <p:tag name="KSO_WM_UNIT_PRESET_TEXT_LEN" val="8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1*l_h_i*1_2_2"/>
  <p:tag name="KSO_WM_UNIT_INDEX" val="1_2_2"/>
  <p:tag name="KSO_WM_UNIT_LAYERLEVEL" val="1_1_1"/>
  <p:tag name="KSO_WM_UNIT_TYPE" val="l_h_i"/>
  <p:tag name="KSO_WM_UNIT_USESOURCEFORMAT_APPLY" val="1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2_3"/>
  <p:tag name="KSO_WM_UNIT_INDEX" val="1_2_3"/>
  <p:tag name="KSO_WM_UNIT_LAYERLEVEL" val="1_1_1"/>
  <p:tag name="KSO_WM_UNIT_TYPE" val="l_h_i"/>
  <p:tag name="KSO_WM_UNIT_USESOURCEFORMAT_APPLY" val="1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2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1*l_h_i*1_1_2"/>
  <p:tag name="KSO_WM_UNIT_INDEX" val="1_1_2"/>
  <p:tag name="KSO_WM_UNIT_LAYERLEVEL" val="1_1_1"/>
  <p:tag name="KSO_WM_UNIT_TYPE" val="l_h_i"/>
  <p:tag name="KSO_WM_UNIT_USESOURCEFORMAT_APPLY" val="1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1_1"/>
  <p:tag name="KSO_WM_UNIT_INDEX" val="1_1_1"/>
  <p:tag name="KSO_WM_UNIT_LAYERLEVEL" val="1_1_1"/>
  <p:tag name="KSO_WM_UNIT_TYPE" val="l_h_i"/>
  <p:tag name="KSO_WM_UNIT_USESOURCEFORMAT_APPLY" val="1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1*l_h_i*1_2_2"/>
  <p:tag name="KSO_WM_UNIT_INDEX" val="1_2_2"/>
  <p:tag name="KSO_WM_UNIT_LAYERLEVEL" val="1_1_1"/>
  <p:tag name="KSO_WM_UNIT_TYPE" val="l_h_i"/>
  <p:tag name="KSO_WM_UNIT_USESOURCEFORMAT_APPLY" val="1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1*l_h_i*1_2_3"/>
  <p:tag name="KSO_WM_UNIT_INDEX" val="1_2_3"/>
  <p:tag name="KSO_WM_UNIT_LAYERLEVEL" val="1_1_1"/>
  <p:tag name="KSO_WM_UNIT_TYPE" val="l_h_i"/>
  <p:tag name="KSO_WM_UNIT_USESOURCEFORMAT_APPLY" val="1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1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2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HIGHLIGHT" val="0"/>
  <p:tag name="KSO_WM_UNIT_ID" val="diagram20198943_3*a*1"/>
  <p:tag name="KSO_WM_UNIT_INDEX" val="1"/>
  <p:tag name="KSO_WM_UNIT_ISCONTENTSTITLE" val="0"/>
  <p:tag name="KSO_WM_UNIT_LAYERLEVEL" val="1"/>
  <p:tag name="KSO_WM_UNIT_NOCLEAR" val="0"/>
  <p:tag name="KSO_WM_UNIT_PRESET_TEXT" val="盈利模式"/>
  <p:tag name="KSO_WM_UNIT_TEXT_FILL_FORE_SCHEMECOLOR_INDEX" val="13"/>
  <p:tag name="KSO_WM_UNIT_TEXT_FILL_TYPE" val="1"/>
  <p:tag name="KSO_WM_UNIT_TYPE" val="a"/>
  <p:tag name="KSO_WM_UNIT_USESOURCEFORMAT_APPLY" val="1"/>
  <p:tag name="KSO_WM_UNIT_VALUE" val="4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98943_3*i*1"/>
  <p:tag name="KSO_WM_UNIT_INDEX" val="1"/>
  <p:tag name="KSO_WM_UNIT_LAYERLEVEL" val="1"/>
  <p:tag name="KSO_WM_UNIT_TYPE" val="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98943_3*i*2"/>
  <p:tag name="KSO_WM_UNIT_INDEX" val="2"/>
  <p:tag name="KSO_WM_UNIT_LAYERLEVEL" val="1"/>
  <p:tag name="KSO_WM_UNIT_TYPE" val="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3"/>
  <p:tag name="KSO_WM_UNIT_INDEX" val="3"/>
  <p:tag name="KSO_WM_UNIT_LAYERLEVEL" val="1"/>
  <p:tag name="KSO_WM_UNIT_TYPE" val="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4"/>
  <p:tag name="KSO_WM_UNIT_INDEX" val="4"/>
  <p:tag name="KSO_WM_UNIT_LAYERLEVEL" val="1"/>
  <p:tag name="KSO_WM_UNIT_TYPE" val="i"/>
  <p:tag name="KSO_WM_UNIT_USESOURCEFORMAT_APPLY" val="1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98943_3*i*5"/>
  <p:tag name="KSO_WM_UNIT_INDEX" val="5"/>
  <p:tag name="KSO_WM_UNIT_LAYERLEVEL" val="1"/>
  <p:tag name="KSO_WM_UNIT_TYPE" val="i"/>
  <p:tag name="KSO_WM_UNIT_USESOURCEFORMAT_APPLY" val="1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1_3"/>
  <p:tag name="KSO_WM_UNIT_INDEX" val="1_1_3"/>
  <p:tag name="KSO_WM_UNIT_LAYERLEVEL" val="1_1_1"/>
  <p:tag name="KSO_WM_UNIT_LINE_FILL_TYPE" val="2"/>
  <p:tag name="KSO_WM_UNIT_LINE_FORE_SCHEMECOLOR_INDEX" val="6"/>
  <p:tag name="KSO_WM_UNIT_TYPE" val="l_h_i"/>
  <p:tag name="KSO_WM_UNIT_USESOURCEFORMAT_APPLY" val="1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6"/>
  <p:tag name="KSO_WM_UNIT_FILL_TYPE" val="1"/>
  <p:tag name="KSO_WM_UNIT_HIGHLIGHT" val="0"/>
  <p:tag name="KSO_WM_UNIT_ID" val="diagram20198943_3*l_h_i*1_1_2"/>
  <p:tag name="KSO_WM_UNIT_INDEX" val="1_1_2"/>
  <p:tag name="KSO_WM_UNIT_LAYERLEVEL" val="1_1_1"/>
  <p:tag name="KSO_WM_UNIT_TYPE" val="l_h_i"/>
  <p:tag name="KSO_WM_UNIT_USESOURCEFORMAT_APPLY" val="1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1_1"/>
  <p:tag name="KSO_WM_UNIT_INDEX" val="1_1_1"/>
  <p:tag name="KSO_WM_UNIT_LAYERLEVEL" val="1_1_1"/>
  <p:tag name="KSO_WM_UNIT_TYPE" val="l_h_i"/>
  <p:tag name="KSO_WM_UNIT_USESOURCEFORMAT_APPLY" val="1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6"/>
  <p:tag name="KSO_WM_UNIT_TEXT_FILL_TYPE" val="1"/>
  <p:tag name="KSO_WM_UNIT_TYPE" val="l_h_a"/>
  <p:tag name="KSO_WM_UNIT_USESOURCEFORMAT_APPLY" val="1"/>
  <p:tag name="KSO_WM_UNIT_VALUE" val="7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1_1"/>
  <p:tag name="KSO_WM_UNIT_INDEX" val="1_1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2_1"/>
  <p:tag name="KSO_WM_UNIT_INDEX" val="1_2_1"/>
  <p:tag name="KSO_WM_UNIT_LAYERLEVEL" val="1_1_1"/>
  <p:tag name="KSO_WM_UNIT_LINE_FILL_TYPE" val="2"/>
  <p:tag name="KSO_WM_UNIT_LINE_FORE_SCHEMECOLOR_INDEX" val="7"/>
  <p:tag name="KSO_WM_UNIT_TYPE" val="l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7"/>
  <p:tag name="KSO_WM_UNIT_FILL_TYPE" val="1"/>
  <p:tag name="KSO_WM_UNIT_HIGHLIGHT" val="0"/>
  <p:tag name="KSO_WM_UNIT_ID" val="diagram20198943_3*l_h_i*1_2_2"/>
  <p:tag name="KSO_WM_UNIT_INDEX" val="1_2_2"/>
  <p:tag name="KSO_WM_UNIT_LAYERLEVEL" val="1_1_1"/>
  <p:tag name="KSO_WM_UNIT_TYPE" val="l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2_3"/>
  <p:tag name="KSO_WM_UNIT_INDEX" val="1_2_3"/>
  <p:tag name="KSO_WM_UNIT_LAYERLEVEL" val="1_1_1"/>
  <p:tag name="KSO_WM_UNIT_TYPE" val="l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7"/>
  <p:tag name="KSO_WM_UNIT_TEXT_FILL_TYPE" val="1"/>
  <p:tag name="KSO_WM_UNIT_TYPE" val="l_h_a"/>
  <p:tag name="KSO_WM_UNIT_USESOURCEFORMAT_APPLY" val="1"/>
  <p:tag name="KSO_WM_UNIT_VALUE" val="7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1"/>
  <p:tag name="KSO_WM_UNIT_INDEX" val="1_2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2_2"/>
  <p:tag name="KSO_WM_UNIT_INDEX" val="1_2_2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3_1"/>
  <p:tag name="KSO_WM_UNIT_INDEX" val="1_3_1"/>
  <p:tag name="KSO_WM_UNIT_LAYERLEVEL" val="1_1_1"/>
  <p:tag name="KSO_WM_UNIT_LINE_FILL_TYPE" val="2"/>
  <p:tag name="KSO_WM_UNIT_LINE_FORE_SCHEMECOLOR_INDEX" val="9"/>
  <p:tag name="KSO_WM_UNIT_TYPE" val="l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9"/>
  <p:tag name="KSO_WM_UNIT_FILL_TYPE" val="1"/>
  <p:tag name="KSO_WM_UNIT_HIGHLIGHT" val="0"/>
  <p:tag name="KSO_WM_UNIT_ID" val="diagram20198943_3*l_h_i*1_3_2"/>
  <p:tag name="KSO_WM_UNIT_INDEX" val="1_3_2"/>
  <p:tag name="KSO_WM_UNIT_LAYERLEVEL" val="1_1_1"/>
  <p:tag name="KSO_WM_UNIT_TYPE" val="l_h_i"/>
  <p:tag name="KSO_WM_UNIT_USESOURCEFORMAT_APPLY" val="1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3_3"/>
  <p:tag name="KSO_WM_UNIT_INDEX" val="1_3_3"/>
  <p:tag name="KSO_WM_UNIT_LAYERLEVEL" val="1_1_1"/>
  <p:tag name="KSO_WM_UNIT_TYPE" val="l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3_1"/>
  <p:tag name="KSO_WM_UNIT_INDEX" val="1_3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9"/>
  <p:tag name="KSO_WM_UNIT_TEXT_FILL_TYPE" val="1"/>
  <p:tag name="KSO_WM_UNIT_TYPE" val="l_h_a"/>
  <p:tag name="KSO_WM_UNIT_USESOURCEFORMAT_APPLY" val="1"/>
  <p:tag name="KSO_WM_UNIT_VALUE" val="7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3_1"/>
  <p:tag name="KSO_WM_UNIT_INDEX" val="1_3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i*1_4_1"/>
  <p:tag name="KSO_WM_UNIT_INDEX" val="1_4_1"/>
  <p:tag name="KSO_WM_UNIT_LAYERLEVEL" val="1_1_1"/>
  <p:tag name="KSO_WM_UNIT_LINE_FILL_TYPE" val="2"/>
  <p:tag name="KSO_WM_UNIT_LINE_FORE_SCHEMECOLOR_INDEX" val="10"/>
  <p:tag name="KSO_WM_UNIT_TYPE" val="l_h_i"/>
  <p:tag name="KSO_WM_UNIT_USESOURCEFORMAT_APPLY" val="1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0"/>
  <p:tag name="KSO_WM_UNIT_FILL_TYPE" val="1"/>
  <p:tag name="KSO_WM_UNIT_HIGHLIGHT" val="0"/>
  <p:tag name="KSO_WM_UNIT_ID" val="diagram20198943_3*l_h_i*1_4_2"/>
  <p:tag name="KSO_WM_UNIT_INDEX" val="1_4_2"/>
  <p:tag name="KSO_WM_UNIT_LAYERLEVEL" val="1_1_1"/>
  <p:tag name="KSO_WM_UNIT_TYPE" val="l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TYPE" val="1"/>
  <p:tag name="KSO_WM_UNIT_HIGHLIGHT" val="0"/>
  <p:tag name="KSO_WM_UNIT_ID" val="diagram20198943_3*l_h_i*1_4_4"/>
  <p:tag name="KSO_WM_UNIT_INDEX" val="1_4_4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  <p:tag name="PA" val="v5.2.4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a*1_4_1"/>
  <p:tag name="KSO_WM_UNIT_INDEX" val="1_4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0"/>
  <p:tag name="KSO_WM_UNIT_TEXT_FILL_TYPE" val="1"/>
  <p:tag name="KSO_WM_UNIT_TYPE" val="l_h_a"/>
  <p:tag name="KSO_WM_UNIT_USESOURCEFORMAT_APPLY" val="1"/>
  <p:tag name="KSO_WM_UNIT_VALUE" val="7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8943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8943_3*l_h_f*1_4_1"/>
  <p:tag name="KSO_WM_UNIT_INDEX" val="1_4_1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f"/>
  <p:tag name="KSO_WM_UNIT_USESOURCEFORMAT_APPLY" val="1"/>
  <p:tag name="KSO_WM_UNIT_VALUE" val="33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198943_3"/>
  <p:tag name="KSO_WM_SLIDE_INDEX" val="3"/>
  <p:tag name="KSO_WM_SLIDE_ITEM_CNT" val="4"/>
  <p:tag name="KSO_WM_SLIDE_LAYOUT" val="a_f_l"/>
  <p:tag name="KSO_WM_SLIDE_LAYOUT_CNT" val="1_1_1"/>
  <p:tag name="KSO_WM_SLIDE_POSITION" val="76.9617*191.12"/>
  <p:tag name="KSO_WM_SLIDE_SIZE" val="832.345*237.137"/>
  <p:tag name="KSO_WM_SLIDE_SUBTYPE" val="diag"/>
  <p:tag name="KSO_WM_SLIDE_TYPE" val="text"/>
  <p:tag name="KSO_WM_TAG_VERSION" val="1.0"/>
  <p:tag name="KSO_WM_TEMPLATE_CATEGORY" val="diagram"/>
  <p:tag name="KSO_WM_TEMPLATE_INDEX" val="20198943"/>
  <p:tag name="KSO_WM_TEMPLATE_SUBCATEGORY" val="0"/>
</p:tagLst>
</file>

<file path=ppt/tags/tag3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62">
      <a:dk1>
        <a:srgbClr val="000000"/>
      </a:dk1>
      <a:lt1>
        <a:sysClr val="window" lastClr="FFFFFF"/>
      </a:lt1>
      <a:dk2>
        <a:srgbClr val="285F6A"/>
      </a:dk2>
      <a:lt2>
        <a:srgbClr val="FFFFFF"/>
      </a:lt2>
      <a:accent1>
        <a:srgbClr val="AFE8DF"/>
      </a:accent1>
      <a:accent2>
        <a:srgbClr val="63B3C3"/>
      </a:accent2>
      <a:accent3>
        <a:srgbClr val="93CBD6"/>
      </a:accent3>
      <a:accent4>
        <a:srgbClr val="D7CD88"/>
      </a:accent4>
      <a:accent5>
        <a:srgbClr val="CAE1C9"/>
      </a:accent5>
      <a:accent6>
        <a:srgbClr val="E6D093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汉仪旗黑-85S</vt:lpstr>
      <vt:lpstr>Calibri Light</vt:lpstr>
      <vt:lpstr>Impact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2024-09-15T06:24:42.549</cp:lastPrinted>
  <dcterms:created xsi:type="dcterms:W3CDTF">2024-09-14T22:24:42Z</dcterms:created>
  <dcterms:modified xsi:type="dcterms:W3CDTF">2024-09-14T22:24:48Z</dcterms:modified>
</cp:coreProperties>
</file>