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251EF-F16E-40A5-9295-414E019E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60CA3-EC31-4850-B8BC-77A15CE1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21BF3-EF96-48D1-BD67-60E14911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643C6-07E5-484C-94F6-6DCFA9926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FEDCB-10F2-4E76-AB04-28B1C905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4DFE6-6F0E-4862-8917-496680EEC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B2DB1-E6A4-40A0-B211-8F625853F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C53DC-9AEE-40D4-A020-16C1C221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63C1E-8CED-4B93-B91A-2C658F735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00BCF-015D-4479-BD4A-8E23530F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3FF3C-3009-44FE-BE1E-9239B77BB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40331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门诊抽血知识及注意事项课件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门诊抽血操作规范与流程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标本采集、保存与运输要求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1" r="105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门诊抽血是指在医疗机构门诊部进行的采集患者血液样本的操作，用于临床诊断和治疗。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通过抽取患者静脉血液进行化验分析，为医生提供诊断依据和治疗参考。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门诊抽血定义及目的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适用于多种疾病的辅助诊断和治疗，如感染、贫血、糖尿病、肝病等。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严重凝血功能障碍、穿刺部位感染或炎症、严重心脑血管疾病等。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及时准确诊断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疾病预防与监控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通过门诊抽血可以迅速获取患者的生化指标和病理信息，有助于医生及时准确地进行诊断。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通过定期门诊抽血检查，可以及早发现潜在的健康问题或疾病迹象，实现早期干预和预防。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根据患者的血液化验结果，医生可以制定个体化的治疗方案，提高治疗效果。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门诊抽血提供的血液样本可用于医学研究和医学教育，推动医学科学的进步。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门诊抽血操作规范与流程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确保抽血室整洁、安静，温度适宜，为病人提供舒适的环境。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抽血室环境准备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护士自身准备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准备好消毒用品、采血针、采血管、棉签、止血带等所需物品，并检查物品是否齐全、有效期内。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穿戴整洁的工作服，戴好口罩、帽子，洗手并烘干。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准备工作与设备检查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以穿刺点为中心，直径5cm以上的范围进行消毒。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使用2%碘酊棉球从内向外、顺时针方向消毒皮肤，待干后再用75%酒精棉球以同样的方法拭去碘迹。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采血过程中必须保持无菌操作，避免污染采血针和采血管。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消毒措施与无菌操作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根据病人年龄、病情及血管情况选择合适的穿刺血管。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固定与止血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穿刺成功后，用无菌棉签或棉球固定针头，防止针头滑动或刺破血管壁。采血完毕后，用无菌棉球按压穿刺点止血，时间一般为3-5分钟。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如遇到血管不明显、血管硬化等情况，可采用拍打、热敷等方法使血管充盈；如遇到穿刺失败或血肿等情况，应立即停止采血并妥善处理。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穿刺角度与深度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一般选择肘正中静脉等较粗直的血管，穿刺角度为30°-45°，深度根据血管情况而定。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穿刺技巧及注意事项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标本采集、保存与运输要求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使用一次性真空采血管，选择合适的穿刺部位，常规消毒后进行穿刺，见回血后固定针头，抽取所需血量。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取患者无名指或耳垂末梢血，使用一次性微量采血管或纸片法采集。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末梢血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主要用于血气分析，一般选择桡动脉或股动脉，常规消毒后穿刺抽血。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标本类型及采集方法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保存条件与时间限制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室温下放置不超过4小时，4℃保存不超过24小时，-20℃保存可长期保存。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末梢血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室温下放置不超过2小时，4℃保存不超过8小时。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立即送检，如需保存应置于冰水中，但不得超过30分钟。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https://d.book118.com/845040331310011103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2024-09-13T07:23:29.171</cp:lastPrinted>
  <dcterms:created xsi:type="dcterms:W3CDTF">2024-09-12T23:23:29Z</dcterms:created>
  <dcterms:modified xsi:type="dcterms:W3CDTF">2024-09-12T23:23:31Z</dcterms:modified>
</cp:coreProperties>
</file>