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37931-BA81-4E67-A3B1-831000320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8C00B-728B-48A3-8B48-DC48034DC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908BE-9C84-4505-B3CD-951075C1C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D341FB-0CAC-453B-A1ED-80B0CFECC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04190B-3B87-4E62-9BDA-AA2A57C0B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65341E-D26B-46CA-9438-C3AE511A0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4AE3CA-A53B-4A35-BF01-F7DE612C4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6D018-E35A-410E-9539-73D0DF4D6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187CB-0C22-4C68-A144-67340FFB8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C130D-CEBC-459C-9F29-426F81C7E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A428A-FCF9-458E-8C20-97C79E8B0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04103004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车间技术工时控制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车间技术工时现状分析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车间技术工时控制方法与策略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车间技术工时控制实施步骤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车间技术工时控制效果评估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通过对车间技术工时的有效控制，可以优化生产流程，减少无效工时，从而提高生产效率。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00" r="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625" r="8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减少不必要的工时消耗，可以降低人力成本，提高企业的经济效益。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合理的工时安排可以保证生产过程的稳定性和连续性，有利于提高产品质量。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187" r="1918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通过对技术工时的精确控制，可以确保生产计划的准确性和可行性，避免因工时安排不当而导致的生产延误或资源浪费。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保证生产计划的顺利执行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根据产品的工艺要求和车间的实际生产能力，合理安排技术工时，可以优化人力、物力等资源的配置，提高资源利用效率。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合理的工时控制可以平衡员工的工作负荷，避免过度疲劳或空闲等待，从而提高员工的工作积极性和满意度。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提高员工积极性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通过持续改进和优化车间技术工时控制，可以提高企业的生产管理水平，增强企业的市场竞争力，促进企业持续发展。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促进企业持续发展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车间技术工时控制的重要性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车间技术工时现状分析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技术工人数量与技能水平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车间现有技术工人数量充足，技能水平整体较高，但高级技能人才相对缺乏。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工时利用率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车间技术工时利用率有待提高，存在一定程度的浪费现象。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技术工时占比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目前车间技术工时占总工时的比例较高，反映了车间对技术工人的依赖程度。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30" r="83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当前车间技术工时情况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目前车间技术工时记录方式较为落后，容易出现漏记、错记等问题，导致工时数据不准确。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工时记录不准确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车间对技术工人的技能培训不足，导致技能水平参差不齐，影响产品质量和生产效率。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技能培训不足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车间技术工时管理缺乏统一的标准和流程，导致工时分配不合理、资源浪费等问题。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工时管理不规范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车间信息化程度较低，难以实现技术工时的实时监控和数据分析，不利于管理决策的制定。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信息化程度低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车间技术工时控制方法与策略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制定详细作业指导书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明确每个工序的操作步骤、工艺参数、设备使用等要求，确保技术人员能够准确、高效地完成生产任务。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统一工艺标准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建立统一的工艺标准，包括加工方法、设备参数、检验标准等，确保不同车间、不同技术人员之间的操作一致性和可比性。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定期评估与更新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定期对作业流程进行评估，针对存在的问题和不足进行改进和优化，确保作业流程始终保持最优状态。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标准化作业流程制定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设备资源规划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根据生产需求和设备能力，合理规划设备布局和使用计划，提高设备利用率和生产效率。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灵活调配资源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根据生产实际情况，灵活调配技术人员和设备资源，确保生产任务的顺利完成。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技术人员技能评估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对车间技术人员进行技能评估，根据技能水平合理安排工作任务，确保技术人员能够胜任所承担的工作。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合理配置技术人员和设备资源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根据市场需求、生产能力、原材料供应等因素，制定科学合理的生产计划，确保生产任务的顺利完成。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制定科学生产计划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建立实时调度监控系统，对生产过程进行实时监控和调度，确保生产按照计划顺利进行。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实时调度监控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997" r="2199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运用先进的生产排程技术，如遗传算法、模拟退火算法等，对生产排程进行优化，提高生产效率和资源利用率。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优化生产排程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优化生产计划和调度安排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https://d.book118.com/845041030040011044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2024-09-06T09:31:52.228</cp:lastPrinted>
  <dcterms:created xsi:type="dcterms:W3CDTF">2024-09-06T01:31:52Z</dcterms:created>
  <dcterms:modified xsi:type="dcterms:W3CDTF">2024-09-06T01:31:54Z</dcterms:modified>
</cp:coreProperties>
</file>