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DAB87-AC98-4A5A-AAA0-B4502D9A1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C93F4-2A96-4689-99A2-9FD5EA35B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23D63-450F-4DC1-AF0F-E36B1A90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76198-A6AB-4D18-9107-8A5489B52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E52B05-D528-4D89-8A35-71FF6B84C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5B30E-C987-4499-897F-97390146B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D03E9F-D5F4-4888-B28B-BFA2D82C8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E680A-E3A5-4C0A-915F-C056E9B47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3EFF5-C930-4ED9-A276-92D6C615F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34C47-E75B-495C-B0EB-2924B9004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8C83F-61CF-4994-99AB-A5051A32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41041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香港学前教育课程指引：理念与实践\n## 1.香港学前教育课程的发展历程与背景\n### 1.1香港学前教育课程的起源与发展\n### 1.2香港学前教育课程的重要背景因素\n### 1.3香港学前教育课程的发展趋势与挑战\n## 2.香港学前教育课程的目标与理念\n### 2.1香港学前教育课程的目标定位\n### 2.2香港学前教育课程的核心理念\n### 2.3香港学前教育课程的实践原则\n## 3.香港学前教育课程的内容与实施\n### 3.1香港学前教育课程的内容框架\n### 3.2香港学前教育课程的实施策略与方法\n### 3.3香港学前教育课程的评价体系\n## 4.香港学前教育课程的教师与支持\n### 4.1香港学前教育课程的教师资质与培训\n### 4.2香港学前教育课程的教师评价与专业发展\n### 4.3香港学前教育课程的支持体系与资源\n## 5.香港学前教育课程的效果与影响\n### 5.1香港学前教育课程的成果评估与反馈\n### 5.2香港学前教育课程对儿童发展的影响\n### 5.3香港学前教育课程对社会的影响与价值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900"/>
              <a:t>香港学前教育课程指引：理念与实践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香港学前教育课程的发展历程与背景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香港学前教育课程的起源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20世纪初，香港学前教育课程主要以家庭式教育为主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20世纪中期，随着教育制度的改革，香港学前教育课程逐渐纳入学校教育体系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20世纪末至21世纪初，香港学前教育课程得到了快速发展，形成了多元化的教育模式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香港学前教育课程的发展阶段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20世纪50年代至70年代，香港学前教育课程主要以幼儿园为主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20世纪80年代至90年代，香港学前教育课程逐渐纳入学校教育体系，形成了多元化的教育模式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21世纪初至今，香港学前教育课程得到了快速发展，注重培养学生的综合素质和创新能力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香港学前教育课程的发展趋势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重视学前教育课程的质量和内涵发展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注重培养学生的综合素质和创新能力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加强学前教育课程与小学教育的衔接</a:t>
            </a:r>
            <a:endParaRPr/>
          </a:p>
        </p:txBody>
      </p: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香港学前教育课程的起源与发展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香港学前教育课程的重要背景因素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香港社会经济的发展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香港作为国际大都市，社会经济发展迅速，对学前教育课程的需求不断增加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香港政府重视教育投入，为学前教育课程的发展提供了有力的支持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香港教育制度的影响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香港教育制度注重培养学生的综合素质和创新能力，对学前教育课程提出了较高的要求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香港教育制度鼓励多元化教育模式的发展，为学前教育课程提供了广阔的发展空间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香港家庭观念的变化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随着家庭观念的变迁，香港家长越来越重视孩子的学前教育，对学前教育课程的需求不断增加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香港家长对学前教育课程的期望值不断提高，促使学前教育课程不断提升质量和内涵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香港学前教育课程的发展趋势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重视学前教育课程的质量和内涵发展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注重培养学生的综合素质和创新能力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加强学前教育课程与小学教育的衔接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香港学前教育课程面临的挑战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如何满足家长对学前教育课程的期望值，提高课程质量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如何应对学前教育课程多元化发展的挑战，提高课程的创新能力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如何加强学前教育课程与小学教育的衔接，提高课程的适应性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香港学前教育课程的发展趋势与挑战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香港学前教育课程的目标与理念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培养学生的品德、智力、体能、审美、情感等方面的全面发展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培养学生的创新能力和实践能力</a:t>
                </a:r>
                <a:endParaRPr/>
              </a:p>
            </p:txBody>
          </p:sp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培养学生的综合素质</a:t>
                </a:r>
                <a:endParaRPr/>
              </a:p>
            </p:txBody>
          </p:sp>
        </p:grpSp>
        <p:grpSp>
          <p:nvGrpSpPr>
            <p:cNvPr id="21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培养学生的基本学习能力和学习方法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培养学生的兴趣和爱好，为小学阶段的学习和生活做好准备</a:t>
                </a:r>
                <a:endParaRPr/>
              </a:p>
            </p:txBody>
          </p:sp>
          <p:sp>
            <p:nvSpPr>
              <p:cNvPr id="2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为学生进入小学阶段打下良好的基础</a:t>
                </a:r>
                <a:endParaRPr/>
              </a:p>
            </p:txBody>
          </p:sp>
        </p:grpSp>
        <p:grpSp>
          <p:nvGrpSpPr>
            <p:cNvPr id="22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培养学生的自主学习能力和发展潜力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培养学生的团队合作能力和人际交往能力</a:t>
                </a:r>
                <a:endParaRPr/>
              </a:p>
            </p:txBody>
          </p:sp>
          <p:sp>
            <p:nvSpPr>
              <p:cNvPr id="2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为学生的终身发展奠定基础</a:t>
                </a:r>
                <a:endParaRPr/>
              </a:p>
            </p:txBody>
          </p:sp>
        </p:grpSp>
      </p:grpSp>
      <p:pic>
        <p:nvPicPr>
          <p:cNvPr id="22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香港学前教育课程的目标定位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以学生为本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关注学生的个性差异，尊重学生的兴趣和需求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促进学生的全面发展，培养学生的创新能力和实践能力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注重实践性和创新性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倡导学生在实践中学习，培养学生的实践能力和创新精神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鼓励学生探究未知领域，培养学生的创新意识和创新能力</a:t>
                </a:r>
                <a:endParaRPr/>
              </a:p>
            </p:txBody>
          </p:sp>
        </p:grpSp>
        <p:grpSp>
          <p:nvGrpSpPr>
            <p:cNvPr id="23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全面发展与个性化发展相结合</a:t>
                </a:r>
                <a:endParaRPr/>
              </a:p>
            </p:txBody>
          </p:sp>
          <p:sp>
            <p:nvSpPr>
              <p:cNvPr id="2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注重学生的全面发展，培养学生的品德、智力、体能、审美、情感等方面的能力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尊重学生的个性差异，培养学生的兴趣和特长，为学生的个性化发展提供空间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香港学前教育课程的核心理念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尊重学生的主体地位</a:t>
                </a:r>
                <a:endParaRPr/>
              </a:p>
            </p:txBody>
          </p:sp>
          <p:sp>
            <p:nvSpPr>
              <p:cNvPr id="2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倡导学生在实践中学习，培养学生的实践能力和创新精神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鼓励学生探究未知领域，培养学生的创新意识和创新能力</a:t>
                </a:r>
                <a:endParaRPr/>
              </a:p>
            </p:txBody>
          </p:sp>
        </p:grpSp>
        <p:grpSp>
          <p:nvGrpSpPr>
            <p:cNvPr id="24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注重课程的实践性和创新性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倡导学生在实践中学习，培养学生的实践能力和创新精神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鼓励学生探究未知领域，培养学生的创新意识和创新能力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全面发展与个性化发展相结合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注重学生的全面发展，培养学生的品德、智力、体能、审美、情感等方面的能力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尊重学生的个性差异，培养学生的兴趣和特长，为学生的个性化发展提供空间</a:t>
                </a:r>
                <a:endParaRPr/>
              </a:p>
            </p:txBody>
          </p:sp>
        </p:grpSp>
      </p:grpSp>
      <p:pic>
        <p:nvPicPr>
          <p:cNvPr id="25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香港学前教育课程的实践原则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香港学前教育课程的内容与实施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2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课程目标</a:t>
                </a:r>
                <a:endParaRPr/>
              </a:p>
            </p:txBody>
          </p:sp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培养学生的综合素质，为学生进入小学阶段打下良好的基础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为学生的终身发展奠定基础，培养学生的自主学习能力和发展潜力</a:t>
                </a:r>
                <a:endParaRPr/>
              </a:p>
            </p:txBody>
          </p:sp>
        </p:grpSp>
        <p:grpSp>
          <p:nvGrpSpPr>
            <p:cNvPr id="17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8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课程内容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德育课程：培养学生的品德、习惯和道德观念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智育课程：培养学生的认知能力、思维能力和学习方法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体育课程：培养学生的体能和运动技能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美育课程：培养学生的审美能力和创造力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情感课程：培养学生的情感和人际交往能力</a:t>
                </a:r>
                <a:endParaRPr/>
              </a:p>
            </p:txBody>
          </p:sp>
        </p:grpSp>
        <p:grpSp>
          <p:nvGrpSpPr>
            <p:cNvPr id="22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3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课程实施</a:t>
                </a:r>
                <a:endParaRPr/>
              </a:p>
            </p:txBody>
          </p:sp>
          <p:sp>
            <p:nvSpPr>
              <p:cNvPr id="2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课程教学：采用多元化的教学方法和手段，提高课程的教学质量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课程评价：采用多元化的评价方式和标准，全面评价学生的学习和发展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香港学前教育课程的内容框架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https://d.book118.com/845041041004011114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香港学前教育课程指引：理念与实践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2024-09-20T23:20:07.300</cp:lastPrinted>
  <dcterms:created xsi:type="dcterms:W3CDTF">2024-09-20T15:20:07Z</dcterms:created>
  <dcterms:modified xsi:type="dcterms:W3CDTF">2024-09-20T15:20:09Z</dcterms:modified>
</cp:coreProperties>
</file>