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679379-85F7-4C25-AB57-31A8637CCA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DC2E0B-E8AD-4753-8416-69C613335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8D3073-BBDD-4A3C-A895-818180E8F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48375C-132C-4CED-979A-56085FFAC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31136A-6C7D-4B18-BCE1-D5E7E60FF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4A0CC88-F839-4082-B388-673073549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5CC716-E5EA-4935-9A13-7DE0BE0DB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2A035C-47DC-4891-88E7-6B8680C44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4499BC-0CC0-43FD-B54E-E23EC30CB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A9AB76-FAE0-49FC-99C1-DC130BB32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C731B6-5647-448F-9226-FAEFC080C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4504120013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面向物联网的传感器应用开发技术-霍尔传感器应用开发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霍尔传感器概述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霍尔传感器应用开发技术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霍尔传感器应用案例分析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霍尔传感器的发展趋势与挑战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霍尔传感器概述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t="10389" b="10389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霍尔传感器是一种基于霍尔效应的磁感应传感器，能够检测磁场变化并转换为电信号输出。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工作原理：当电流通过霍尔元件时，若磁场垂直于电流方向，则会在垂直于电流和磁场的平面内产生电动势，通过测量该电动势的大小即可得知磁场强度。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霍尔传感器的定义与工作原理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输出电压与磁场强度呈线性关系，适用于测量磁场强度。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线性型霍尔传感器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开关型霍尔传感器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在一定磁场强度范围内输出高电平或低电平信号，常用于判断磁场是否存在。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高灵敏度、低功耗、体积小、可靠性高、易于集成等。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霍尔传感器的分类与特点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867" r="32867"/>
          <a:stretch>
            <a:fillRect/>
          </a:stretch>
        </p:blipFill>
        <p:spPr>
          <a:xfrm>
            <a:off x="6416218" y="1873250"/>
            <a:ext cx="2285142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069" r="1306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469" r="1246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霍尔传感器在物联网中的应用场景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用于门窗、抽屉等位置的开关检测，实现智能控制。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检测电机、气缸等设备的磁场变化，实现位置、速度等参数的测量和控制。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用于车辆、货物的跟踪管理，通过检测磁场变化实现位置信息的获取。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检测磁场变化与环境污染物的关系，实现环境质量的监测和预警。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智能家居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工业自动化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物流管理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环境监测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霍尔传感器应用开发技术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https://d.book118.com/845041200130011043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2024-09-05T04:45:57.905</cp:lastPrinted>
  <dcterms:created xsi:type="dcterms:W3CDTF">2024-09-04T20:45:57Z</dcterms:created>
  <dcterms:modified xsi:type="dcterms:W3CDTF">2024-09-04T20:45:59Z</dcterms:modified>
</cp:coreProperties>
</file>