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A94F0-ADA0-40A9-9BCA-A32FC8D91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D663B-C0CA-45AB-8B43-4703ED121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E70F3-C8A1-4E05-8BAD-08F621D2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ED373-9E7D-4E12-A3F2-B966C607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459853-22D0-4C7A-9F99-EC7914127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39FB8-CB98-420C-9251-401224669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73F27D-3A55-4670-9197-82EF188B2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74CA2-F9BA-4ABD-BF18-1F1B374D1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1B192-C63D-4F58-BD32-368C0F423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EC3FF-D172-4F65-B0A4-EB6C13D4C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237D9-595E-40A7-A275-D5C8070B3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413430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登革出血热的病理学机制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以下是一个关于《登革出血热的病理学机制》的PPT提纲：
 登革出血热概述
 病原学和流行病学
 病理生理学基础
 临床症状和体征
 诊断方法和标准
 治疗策略和方案
 并发症的预防和处理
 预后和康复管理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登革出血热的病理学机制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登革出血热概述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1.登革出血热是一种由登革病毒引起的急性传染病，主要通过蚊虫叮咬传播。</a:t>
            </a:r>
          </a:p>
          <a:p>
            <a:r>
              <a:t>2.患者通常会出现发热、头痛、肌肉疼痛、皮疹等症状，严重者可导致出血、休克和死亡。</a:t>
            </a:r>
          </a:p>
          <a:p>
            <a:r>
              <a:t>3.登革出血热在全球热带和亚热带地区广泛流行，对公共卫生安全构成严重威胁。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登革出血热的流行病学特征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1.登革出血热主要分布在亚洲、南美洲和非洲等热带和亚热带地区，其中东南亚地区是疫情最为严重的地区之一。</a:t>
            </a:r>
          </a:p>
          <a:p>
            <a:r>
              <a:t>2.登革出血热的发病具有明显的季节性和地域性，且与当地的气象条件、人口流动等因素密切相关。</a:t>
            </a:r>
          </a:p>
          <a:p>
            <a:r>
              <a:t>3.人群对登革病毒普遍易感，且感染后可获得一定程度的免疫力，但不同血清型之间的交叉免疫不完全。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登革出血热的病理生理学机制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1.登革病毒感染人体后，通过与宿主细胞表面的受体结合，进入细胞并在其中复制，导致细胞病变和死亡。</a:t>
            </a:r>
          </a:p>
          <a:p>
            <a:r>
              <a:t>2.病毒感染可引起机体的免疫应答，包括特异性抗体和非特异性炎症因子的产生，这些免疫应答在清除病毒的同时，也可能对机体造成损伤。</a:t>
            </a:r>
          </a:p>
          <a:p>
            <a:r>
              <a:t>3.登革出血热的出血症状与血管损伤和血小板减少密切相关，血小板减少可导致凝血功能障碍，血管损伤可导致血管通透性增加和血浆渗漏。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登革出血热的诊断和鉴别诊断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1.登革出血热的诊断主要依据临床症状、流行病学史和实验室检测结果，其中血清学检测和病毒分离是确诊的重要手段。</a:t>
            </a:r>
          </a:p>
          <a:p>
            <a:r>
              <a:t>2.登革出血热需与其他出血性疾病相鉴别，如流行性出血热、血小板减少性紫癜等。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登革出血热概述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登革出血热的治疗和预防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1.目前尚无特效药物可用于治疗登革出血热，主要采取对症治疗和支持治疗，包括补充水分、电解质、血小板等。</a:t>
            </a:r>
          </a:p>
          <a:p>
            <a:r>
              <a:t>2.预防登革出血热的主要措施是灭蚊和防蚊，避免被蚊虫叮咬，同时加强疫情监测和预警，及时发现和控制疫情。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登革出血热的疫情现状和防控挑战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1.登革出血热在全球范围内的疫情依然严峻，尤其在一些疫情严重的地区，需要加强防控措施和投入。</a:t>
            </a:r>
          </a:p>
          <a:p>
            <a:r>
              <a:t>2.登革病毒的变异和传播方式的多样性给防控工作带来了挑战，需要加强科研和创新，完善防控策略和措施。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病原学和流行病学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登革出血热的病理学机制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病原学和流行病学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1.登革出血热病原体：登革病毒，属于黄病毒科，是一种单股正链RNA病毒。</a:t>
            </a:r>
          </a:p>
          <a:p>
            <a:r>
              <a:t>2.病毒传播方式：主要通过受感染的伊蚊叮咬传播给人类。</a:t>
            </a:r>
          </a:p>
          <a:p>
            <a:r>
              <a:t>3.病毒生命周期：在人体内，病毒侵入细胞，利用细胞机制进行复制，释放新的病毒颗粒，进而感染更多细胞。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流行病学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1.登革出血热的流行地区：主要分布在热带和亚热带地区，包括东南亚、南亚、拉丁美洲和非洲等地。</a:t>
            </a:r>
          </a:p>
          <a:p>
            <a:r>
              <a:t>2.流行季节：主要在夏季和秋季，与伊蚊的活动季节相关。</a:t>
            </a:r>
          </a:p>
          <a:p>
            <a:r>
              <a:t>3.易感人群：所有人群均易感，但儿童和老年人更易出现严重症状。</a:t>
            </a:r>
          </a:p>
          <a:p>
            <a:r>
              <a:t>以上内容仅供参考，建议查阅文献和资料获取更加全面和准确的信息。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病原学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病理生理学基础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登革出血热的病理学机制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病理生理学基础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血管内皮细胞损伤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1.登革热病毒直接攻击血管内皮细胞，引发细胞病变和凋亡。</a:t>
            </a:r>
          </a:p>
          <a:p>
            <a:r>
              <a:t>2.内皮细胞损伤导致血管通透性增加，血浆外渗，形成出血和水肿。</a:t>
            </a:r>
          </a:p>
          <a:p>
            <a:r>
              <a:t>3.损伤的内皮细胞释放炎性因子，进一步引发全身炎症反应。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血小板功能障碍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1.登革热病毒影响血小板的生成和功能，导致血小板减少和功能障碍。</a:t>
            </a:r>
          </a:p>
          <a:p>
            <a:r>
              <a:t>2.血小板功能障碍加重出血倾向，形成瘀斑和紫癜等出血症状。</a:t>
            </a:r>
          </a:p>
          <a:p>
            <a:r>
              <a:t>3.病毒激活血小板，形成血栓，增加微血管阻塞的风险。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病理生理学基础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免疫反应失调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1.登革热病毒感染引发过度的免疫反应，导致免疫病理损伤。</a:t>
            </a:r>
          </a:p>
          <a:p>
            <a:r>
              <a:t>2.细胞因子风暴在疾病进程中发挥重要作用，加重炎症反应和出血倾向。</a:t>
            </a:r>
          </a:p>
          <a:p>
            <a:r>
              <a:t>3.免疫失调可能导致疾病的慢性化和复杂化，增加治疗难度。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凝血系统异常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1.登革热病毒影响凝血因子的合成和功能，导致凝血系统异常。</a:t>
            </a:r>
          </a:p>
          <a:p>
            <a:r>
              <a:t>2.凝血异常增加出血风险，可能导致严重的出血并发症。</a:t>
            </a:r>
          </a:p>
          <a:p>
            <a:r>
              <a:t>3.病毒和免疫因素共同作用于凝血系统，加重病情进展。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病理生理学基础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器官损害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1.登革出血热可能导致多器官损害，包括肝、肾、心等重要器官。</a:t>
            </a:r>
          </a:p>
          <a:p>
            <a:r>
              <a:t>2.器官损害与病毒的直接攻击和免疫病理损伤有关，可能导致功能衰竭。</a:t>
            </a:r>
          </a:p>
          <a:p>
            <a:r>
              <a:t>3.器官损害的程度和范围与疾病的预后密切相关，需要积极监测和治疗。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治疗与预后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1.目前尚无特效药物治疗登革出血热，主要采取支持性治疗措施。</a:t>
            </a:r>
          </a:p>
          <a:p>
            <a:r>
              <a:t>2.疾病的预后与多种因素有关，包括感染病毒的型别、免疫力、医疗条件等。</a:t>
            </a:r>
          </a:p>
          <a:p>
            <a:r>
              <a:t>3.加强预防措施，提高公众卫生意识，是降低登革出血热发病率的关键。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临床症状和体征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登革出血热的病理学机制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临床症状和体征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发热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1.登革出血热患者通常会出现高热，体温可达39-40摄氏度，持续2-7天。</a:t>
            </a:r>
          </a:p>
          <a:p>
            <a:r>
              <a:t>2.高热是由于病毒感染导致，同时也会伴有头痛、肌肉酸痛、乏力等症状。</a:t>
            </a:r>
          </a:p>
          <a:p>
            <a:r>
              <a:t>3.高热可能导致患者出现惊厥、昏迷等神经系统症状。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出血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1.登革出血热患者会出现不同程度的出血症状，包括皮肤瘀点、瘀斑、鼻衄、牙龈出血等。</a:t>
            </a:r>
          </a:p>
          <a:p>
            <a:r>
              <a:t>2.严重出血可能导致休克和死亡。</a:t>
            </a:r>
          </a:p>
          <a:p>
            <a:r>
              <a:t>3.出血症状是由于病毒感染导致血小板减少和凝血功能障碍所致。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临床症状和体征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皮疹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1.登革出血热患者会出现皮疹，多出现在病程的第3-5天。</a:t>
            </a:r>
          </a:p>
          <a:p>
            <a:r>
              <a:t>2.皮疹多为红色斑丘疹，分布于躯干、四肢等部位。</a:t>
            </a:r>
          </a:p>
          <a:p>
            <a:r>
              <a:t>3.皮疹的出现是由于病毒感染导致的免疫反应所致。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肝脏肿大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1.部分登革出血热患者会出现肝脏肿大，伴有肝功能异常。</a:t>
            </a:r>
          </a:p>
          <a:p>
            <a:r>
              <a:t>2.肝脏肿大是由于病毒感染导致肝细胞受损所致。</a:t>
            </a:r>
          </a:p>
          <a:p>
            <a:r>
              <a:t>3.肝功能异常可能导致患者出现黄疸、食欲不振等症状。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https://d.book118.com/845041343002011042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登革出血热概述</vt:lpstr>
      <vt:lpstr> 登革出血热概述</vt:lpstr>
      <vt:lpstr> 登革出血热概述</vt:lpstr>
      <vt:lpstr> 登革出血热概述</vt:lpstr>
      <vt:lpstr> 病原学和流行病学</vt:lpstr>
      <vt:lpstr> 病原学和流行病学</vt:lpstr>
      <vt:lpstr> 病理生理学基础</vt:lpstr>
      <vt:lpstr> 病理生理学基础</vt:lpstr>
      <vt:lpstr> 病理生理学基础</vt:lpstr>
      <vt:lpstr> 病理生理学基础</vt:lpstr>
      <vt:lpstr> 临床症状和体征</vt:lpstr>
      <vt:lpstr> 临床症状和体征</vt:lpstr>
      <vt:lpstr> 临床症状和体征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2024-09-02T22:15:00.402</cp:lastPrinted>
  <dcterms:created xsi:type="dcterms:W3CDTF">2024-09-02T14:15:00Z</dcterms:created>
  <dcterms:modified xsi:type="dcterms:W3CDTF">2024-09-02T14:15:02Z</dcterms:modified>
</cp:coreProperties>
</file>